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63" r:id="rId3"/>
    <p:sldId id="268" r:id="rId5"/>
    <p:sldId id="264" r:id="rId6"/>
    <p:sldId id="265" r:id="rId7"/>
    <p:sldId id="275" r:id="rId8"/>
    <p:sldId id="292" r:id="rId9"/>
    <p:sldId id="293" r:id="rId10"/>
    <p:sldId id="294" r:id="rId11"/>
    <p:sldId id="305" r:id="rId12"/>
    <p:sldId id="303" r:id="rId13"/>
    <p:sldId id="272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1C4D53"/>
    <a:srgbClr val="192F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51" d="100"/>
          <a:sy n="51" d="100"/>
        </p:scale>
        <p:origin x="108" y="186"/>
      </p:cViewPr>
      <p:guideLst>
        <p:guide orient="horz" pos="216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4A1A16-E50C-4139-BE20-AF166807FB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8E4D6B-0FD6-40B0-88BE-8D240D306AC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</a:t>
            </a: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13</a:t>
            </a: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13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2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3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7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9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9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9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9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13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F33F-4141-4B89-9898-8075B2E8B0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12ED9-489E-403C-B21E-00ED053705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F33F-4141-4B89-9898-8075B2E8B0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12ED9-489E-403C-B21E-00ED053705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F33F-4141-4B89-9898-8075B2E8B0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12ED9-489E-403C-B21E-00ED053705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F33F-4141-4B89-9898-8075B2E8B0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12ED9-489E-403C-B21E-00ED053705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F33F-4141-4B89-9898-8075B2E8B0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12ED9-489E-403C-B21E-00ED053705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F33F-4141-4B89-9898-8075B2E8B0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12ED9-489E-403C-B21E-00ED053705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F33F-4141-4B89-9898-8075B2E8B0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12ED9-489E-403C-B21E-00ED053705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F33F-4141-4B89-9898-8075B2E8B0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12ED9-489E-403C-B21E-00ED053705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F33F-4141-4B89-9898-8075B2E8B0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12ED9-489E-403C-B21E-00ED053705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F33F-4141-4B89-9898-8075B2E8B0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12ED9-489E-403C-B21E-00ED053705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8F33F-4141-4B89-9898-8075B2E8B0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12ED9-489E-403C-B21E-00ED053705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0"/>
            <a:r>
              <a:rPr lang="zh-CN" altLang="en-US"/>
              <a:t>第二级</a:t>
            </a:r>
            <a:endParaRPr lang="zh-CN" altLang="en-US"/>
          </a:p>
          <a:p>
            <a:pPr lvl="0"/>
            <a:r>
              <a:rPr lang="zh-CN" altLang="en-US"/>
              <a:t>第三级</a:t>
            </a:r>
            <a:endParaRPr lang="zh-CN" altLang="en-US"/>
          </a:p>
          <a:p>
            <a:pPr lvl="0"/>
            <a:r>
              <a:rPr lang="zh-CN" altLang="en-US"/>
              <a:t>第四级</a:t>
            </a:r>
            <a:endParaRPr lang="zh-CN" altLang="en-US"/>
          </a:p>
          <a:p>
            <a:pPr lvl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2018/8/7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‹#›</a:t>
            </a: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ṥḻïḋé"/>
          <p:cNvSpPr/>
          <p:nvPr/>
        </p:nvSpPr>
        <p:spPr>
          <a:xfrm>
            <a:off x="6127750" y="352425"/>
            <a:ext cx="4783138" cy="4791075"/>
          </a:xfrm>
          <a:prstGeom prst="diamond">
            <a:avLst/>
          </a:prstGeom>
          <a:blipFill>
            <a:blip r:embed="rId1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5" name="iśḻîďê"/>
          <p:cNvSpPr/>
          <p:nvPr/>
        </p:nvSpPr>
        <p:spPr>
          <a:xfrm>
            <a:off x="8878887" y="3101974"/>
            <a:ext cx="4783138" cy="4791075"/>
          </a:xfrm>
          <a:prstGeom prst="diamond">
            <a:avLst/>
          </a:prstGeom>
          <a:blipFill>
            <a:blip r:embed="rId1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6" name="ïṥḷíďe"/>
          <p:cNvSpPr/>
          <p:nvPr/>
        </p:nvSpPr>
        <p:spPr>
          <a:xfrm>
            <a:off x="8878887" y="-2382838"/>
            <a:ext cx="4783138" cy="4791075"/>
          </a:xfrm>
          <a:prstGeom prst="diamond">
            <a:avLst/>
          </a:prstGeom>
          <a:blipFill>
            <a:blip r:embed="rId1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7" name="íṥlïḍè"/>
          <p:cNvSpPr/>
          <p:nvPr/>
        </p:nvSpPr>
        <p:spPr>
          <a:xfrm>
            <a:off x="3432174" y="-2382838"/>
            <a:ext cx="4783138" cy="4791075"/>
          </a:xfrm>
          <a:prstGeom prst="diamond">
            <a:avLst/>
          </a:prstGeom>
          <a:blipFill>
            <a:blip r:embed="rId1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8" name="íṧľíḓé"/>
          <p:cNvSpPr/>
          <p:nvPr/>
        </p:nvSpPr>
        <p:spPr>
          <a:xfrm rot="2700000">
            <a:off x="-2070345" y="2526352"/>
            <a:ext cx="8665531" cy="8663296"/>
          </a:xfrm>
          <a:prstGeom prst="rect">
            <a:avLst/>
          </a:prstGeom>
          <a:noFill/>
          <a:ln w="190500">
            <a:solidFill>
              <a:srgbClr val="192F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grpSp>
        <p:nvGrpSpPr>
          <p:cNvPr id="12" name="组合 11"/>
          <p:cNvGrpSpPr/>
          <p:nvPr/>
        </p:nvGrpSpPr>
        <p:grpSpPr>
          <a:xfrm>
            <a:off x="-160" y="3665438"/>
            <a:ext cx="5850502" cy="2480812"/>
            <a:chOff x="106196" y="4157055"/>
            <a:chExt cx="5850502" cy="2480812"/>
          </a:xfrm>
        </p:grpSpPr>
        <p:sp>
          <p:nvSpPr>
            <p:cNvPr id="13" name="文本框 13"/>
            <p:cNvSpPr txBox="1"/>
            <p:nvPr/>
          </p:nvSpPr>
          <p:spPr>
            <a:xfrm>
              <a:off x="106196" y="4157055"/>
              <a:ext cx="5634792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6000">
                  <a:solidFill>
                    <a:srgbClr val="192F42"/>
                  </a:solidFill>
                  <a:latin typeface="微软雅黑" panose="020B0503020204020204" charset="-122"/>
                  <a:ea typeface="微软雅黑" panose="020B0503020204020204" charset="-122"/>
                </a:rPr>
                <a:t>进度汇报</a:t>
              </a:r>
              <a:endParaRPr lang="zh-CN" altLang="en-US" sz="60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矩形 13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  <p:cNvSpPr/>
            <p:nvPr/>
          </p:nvSpPr>
          <p:spPr>
            <a:xfrm>
              <a:off x="1245576" y="5255466"/>
              <a:ext cx="4711122" cy="860425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3600">
                  <a:solidFill>
                    <a:srgbClr val="192F42"/>
                  </a:solidFill>
                  <a:latin typeface="Comic Sans MS" panose="030F0702030302020204" charset="0"/>
                  <a:ea typeface="华文隶书" panose="02010800040101010101" pitchFamily="2" charset="-122"/>
                  <a:cs typeface="Comic Sans MS" panose="030F0702030302020204" charset="0"/>
                </a:rPr>
                <a:t>progress report</a:t>
              </a:r>
              <a:r>
                <a:rPr lang="en-US" altLang="zh-CN" sz="1400">
                  <a:solidFill>
                    <a:srgbClr val="192F42"/>
                  </a:solidFill>
                  <a:latin typeface="华文隶书" panose="02010800040101010101" pitchFamily="2" charset="-122"/>
                  <a:ea typeface="华文隶书" panose="02010800040101010101" pitchFamily="2" charset="-122"/>
                </a:rPr>
                <a:t> </a:t>
              </a:r>
              <a:endParaRPr lang="en-US" altLang="zh-CN" sz="1400">
                <a:solidFill>
                  <a:srgbClr val="192F42"/>
                </a:solidFill>
                <a:latin typeface="华文隶书" panose="02010800040101010101" pitchFamily="2" charset="-122"/>
                <a:ea typeface="华文隶书" panose="02010800040101010101" pitchFamily="2" charset="-122"/>
              </a:endParaRPr>
            </a:p>
            <a:p>
              <a:pPr algn="l"/>
              <a:endParaRPr lang="zh-CN" altLang="en-US" sz="1400" dirty="0">
                <a:solidFill>
                  <a:srgbClr val="192F42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194901" y="6115897"/>
              <a:ext cx="1249680" cy="521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>
                  <a:solidFill>
                    <a:srgbClr val="192F42"/>
                  </a:solidFill>
                  <a:latin typeface="微软雅黑" panose="020B0503020204020204" charset="-122"/>
                  <a:ea typeface="微软雅黑" panose="020B0503020204020204" charset="-122"/>
                </a:rPr>
                <a:t>第一组</a:t>
              </a:r>
              <a:endParaRPr lang="zh-CN" altLang="en-US" sz="28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13"/>
          <p:cNvSpPr txBox="1">
            <a:spLocks noChangeArrowheads="1"/>
          </p:cNvSpPr>
          <p:nvPr/>
        </p:nvSpPr>
        <p:spPr bwMode="auto">
          <a:xfrm>
            <a:off x="501651" y="418170"/>
            <a:ext cx="297688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sz="4400" dirty="0">
                <a:solidFill>
                  <a:srgbClr val="192F42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下一步计划</a:t>
            </a:r>
            <a:endParaRPr lang="zh-CN" sz="4400" dirty="0">
              <a:solidFill>
                <a:srgbClr val="192F42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2" name="ïṧḷïḓê-i$ḷiḑê"/>
          <p:cNvSpPr/>
          <p:nvPr/>
        </p:nvSpPr>
        <p:spPr>
          <a:xfrm>
            <a:off x="0" y="1289685"/>
            <a:ext cx="12230735" cy="4401185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 w="25400">
            <a:solidFill>
              <a:srgbClr val="000000">
                <a:alpha val="0"/>
              </a:srgbClr>
            </a:solidFill>
            <a:miter lim="400000"/>
          </a:ln>
        </p:spPr>
        <p:txBody>
          <a:bodyPr anchor="ctr"/>
          <a:p>
            <a:pPr algn="ctr"/>
          </a:p>
        </p:txBody>
      </p:sp>
      <p:sp>
        <p:nvSpPr>
          <p:cNvPr id="4" name="ïṧḷïḓê-íṡľiḍè"/>
          <p:cNvSpPr txBox="1"/>
          <p:nvPr/>
        </p:nvSpPr>
        <p:spPr>
          <a:xfrm>
            <a:off x="1489075" y="2391410"/>
            <a:ext cx="4904105" cy="7029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16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高并发调优</a:t>
            </a:r>
            <a:endParaRPr lang="zh-CN" sz="1600">
              <a:solidFill>
                <a:schemeClr val="tx1">
                  <a:lumMod val="95000"/>
                  <a:lumOff val="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+mn-ea"/>
                <a:sym typeface="+mn-lt"/>
              </a:rPr>
              <a:t>集群搭建</a:t>
            </a:r>
            <a:endParaRPr lang="zh-CN" sz="1600" dirty="0">
              <a:solidFill>
                <a:schemeClr val="tx1">
                  <a:lumMod val="95000"/>
                  <a:lumOff val="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+mn-ea"/>
              <a:sym typeface="+mn-lt"/>
            </a:endParaRPr>
          </a:p>
        </p:txBody>
      </p:sp>
      <p:sp>
        <p:nvSpPr>
          <p:cNvPr id="82" name="ïṧḷïḓê-îŝľïḓê"/>
          <p:cNvSpPr txBox="1"/>
          <p:nvPr/>
        </p:nvSpPr>
        <p:spPr>
          <a:xfrm>
            <a:off x="1489126" y="1919335"/>
            <a:ext cx="4904094" cy="47182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r>
              <a:rPr lang="en-US" sz="1600" b="1" dirty="0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rPr>
              <a:t>MySQl</a:t>
            </a:r>
            <a:r>
              <a:rPr lang="zh-CN" altLang="en-US" sz="1600" b="1" dirty="0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rPr>
              <a:t>优化</a:t>
            </a:r>
            <a:endParaRPr lang="zh-CN" altLang="en-US" sz="1600" b="1" dirty="0">
              <a:solidFill>
                <a:srgbClr val="1C4D53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3" name="ïṧḷïḓê-Oval 17"/>
          <p:cNvSpPr/>
          <p:nvPr/>
        </p:nvSpPr>
        <p:spPr>
          <a:xfrm>
            <a:off x="652145" y="1957604"/>
            <a:ext cx="675000" cy="675005"/>
          </a:xfrm>
          <a:prstGeom prst="ellipse">
            <a:avLst/>
          </a:prstGeom>
          <a:solidFill>
            <a:srgbClr val="192F4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84" name="ïṧḷïḓê-Freeform 396"/>
          <p:cNvSpPr/>
          <p:nvPr/>
        </p:nvSpPr>
        <p:spPr bwMode="auto">
          <a:xfrm>
            <a:off x="817552" y="2126368"/>
            <a:ext cx="344185" cy="337474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200" dirty="0"/>
          </a:p>
        </p:txBody>
      </p:sp>
      <p:sp>
        <p:nvSpPr>
          <p:cNvPr id="85" name="ïṧḷïḓê-íṡľiḍè"/>
          <p:cNvSpPr txBox="1"/>
          <p:nvPr/>
        </p:nvSpPr>
        <p:spPr>
          <a:xfrm>
            <a:off x="1489075" y="3767455"/>
            <a:ext cx="4904105" cy="130048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lstStyle/>
          <a:p>
            <a:r>
              <a:rPr lang="zh-CN" altLang="en-US" sz="1400">
                <a:solidFill>
                  <a:srgbClr val="FF0000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改产品逻辑！</a:t>
            </a:r>
            <a:endParaRPr lang="zh-CN" altLang="en-US" sz="1400">
              <a:solidFill>
                <a:srgbClr val="FF0000"/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  <a:sym typeface="+mn-lt"/>
            </a:endParaRPr>
          </a:p>
          <a:p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1.用户发起海量秒杀请求到秒杀业务处理系统。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  <a:sym typeface="+mn-lt"/>
            </a:endParaRPr>
          </a:p>
          <a:p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2.所有下订单请求入</a:t>
            </a: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MQ</a:t>
            </a: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消息队列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  <a:sym typeface="+mn-lt"/>
            </a:endParaRPr>
          </a:p>
          <a:p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3. 下游订单处理按机器处理能力定时拉取定量请求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  <a:sym typeface="+mn-lt"/>
            </a:endParaRPr>
          </a:p>
          <a:p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4. 用户收到秒杀结果的通知。</a:t>
            </a:r>
            <a:endParaRPr lang="zh-CN" altLang="en-US" sz="1400">
              <a:solidFill>
                <a:schemeClr val="tx1">
                  <a:lumMod val="95000"/>
                  <a:lumOff val="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  <a:sym typeface="+mn-lt"/>
            </a:endParaRPr>
          </a:p>
        </p:txBody>
      </p:sp>
      <p:sp>
        <p:nvSpPr>
          <p:cNvPr id="86" name="ïṧḷïḓê-îŝľïḓê"/>
          <p:cNvSpPr txBox="1"/>
          <p:nvPr/>
        </p:nvSpPr>
        <p:spPr>
          <a:xfrm>
            <a:off x="1489126" y="3295380"/>
            <a:ext cx="4904094" cy="47182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r>
              <a:rPr lang="zh-CN" altLang="en-US" sz="1600" b="1" dirty="0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rPr>
              <a:t>流量削峰：秒杀全流程操作入消息中间件</a:t>
            </a:r>
            <a:endParaRPr lang="zh-CN" altLang="en-US" sz="1600" b="1" dirty="0">
              <a:solidFill>
                <a:srgbClr val="1C4D53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ïṧḷïḓê-Oval 17"/>
          <p:cNvSpPr/>
          <p:nvPr/>
        </p:nvSpPr>
        <p:spPr>
          <a:xfrm>
            <a:off x="652145" y="3333649"/>
            <a:ext cx="675000" cy="675005"/>
          </a:xfrm>
          <a:prstGeom prst="ellipse">
            <a:avLst/>
          </a:prstGeom>
          <a:solidFill>
            <a:srgbClr val="192F4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88" name="ïṧḷïḓê-Freeform 396"/>
          <p:cNvSpPr/>
          <p:nvPr/>
        </p:nvSpPr>
        <p:spPr bwMode="auto">
          <a:xfrm>
            <a:off x="817552" y="3502413"/>
            <a:ext cx="344185" cy="337474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200" dirty="0"/>
          </a:p>
        </p:txBody>
      </p:sp>
      <p:sp>
        <p:nvSpPr>
          <p:cNvPr id="89" name="右箭头 88"/>
          <p:cNvSpPr/>
          <p:nvPr/>
        </p:nvSpPr>
        <p:spPr>
          <a:xfrm>
            <a:off x="5579110" y="2903220"/>
            <a:ext cx="892810" cy="15360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ïṧḷïḓê-íṡľiḍè"/>
          <p:cNvSpPr txBox="1"/>
          <p:nvPr/>
        </p:nvSpPr>
        <p:spPr>
          <a:xfrm>
            <a:off x="6834505" y="3140710"/>
            <a:ext cx="4904105" cy="106108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1.</a:t>
            </a:r>
            <a:r>
              <a:rPr lang="zh-CN" altLang="en-US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前端新页面：秒杀等待按钮</a:t>
            </a:r>
            <a:endParaRPr lang="zh-CN" altLang="en-US" sz="1400">
              <a:solidFill>
                <a:schemeClr val="tx1"/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  <a:sym typeface="+mn-lt"/>
            </a:endParaRPr>
          </a:p>
          <a:p>
            <a:r>
              <a:rPr lang="en-US" altLang="zh-CN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2.</a:t>
            </a:r>
            <a:r>
              <a:rPr lang="zh-CN" altLang="en-US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后端大迁移：重构代码，所有订单请求都先压入</a:t>
            </a:r>
            <a:r>
              <a:rPr lang="en-US" altLang="zh-CN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RocketMQ</a:t>
            </a:r>
            <a:r>
              <a:rPr lang="zh-CN" altLang="en-US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队列，再拉取</a:t>
            </a:r>
            <a:endParaRPr lang="zh-CN" altLang="en-US" sz="1400">
              <a:solidFill>
                <a:schemeClr val="tx1"/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  <a:sym typeface="+mn-lt"/>
            </a:endParaRPr>
          </a:p>
          <a:p>
            <a:r>
              <a:rPr lang="en-US" altLang="zh-CN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3.</a:t>
            </a:r>
            <a:r>
              <a:rPr lang="zh-CN" altLang="en-US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提升</a:t>
            </a:r>
            <a:r>
              <a:rPr lang="en-US" altLang="zh-CN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MQ</a:t>
            </a:r>
            <a:r>
              <a:rPr lang="zh-CN" altLang="en-US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处理能力：</a:t>
            </a:r>
            <a:r>
              <a:rPr lang="en-US" altLang="zh-CN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RocketMQ</a:t>
            </a:r>
            <a:r>
              <a:rPr lang="zh-CN" altLang="en-US" sz="1400">
                <a:solidFill>
                  <a:schemeClr val="tx1"/>
                </a:solidFill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  <a:sym typeface="+mn-lt"/>
              </a:rPr>
              <a:t>集群搭建</a:t>
            </a:r>
            <a:endParaRPr lang="zh-CN" altLang="en-US" sz="1400">
              <a:solidFill>
                <a:schemeClr val="tx1"/>
              </a:solidFill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  <a:sym typeface="+mn-lt"/>
            </a:endParaRPr>
          </a:p>
        </p:txBody>
      </p:sp>
      <p:grpSp>
        <p:nvGrpSpPr>
          <p:cNvPr id="91" name="组合 9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3606165" y="48260"/>
            <a:ext cx="1731010" cy="1401445"/>
            <a:chOff x="3208338" y="1082676"/>
            <a:chExt cx="5778501" cy="4675188"/>
          </a:xfrm>
        </p:grpSpPr>
        <p:sp>
          <p:nvSpPr>
            <p:cNvPr id="92" name="îSḻïḓé"/>
            <p:cNvSpPr/>
            <p:nvPr/>
          </p:nvSpPr>
          <p:spPr bwMode="auto">
            <a:xfrm>
              <a:off x="5359401" y="2470151"/>
              <a:ext cx="3627438" cy="1822450"/>
            </a:xfrm>
            <a:custGeom>
              <a:avLst/>
              <a:gdLst>
                <a:gd name="T0" fmla="*/ 2285 w 2285"/>
                <a:gd name="T1" fmla="*/ 206 h 1148"/>
                <a:gd name="T2" fmla="*/ 1974 w 2285"/>
                <a:gd name="T3" fmla="*/ 0 h 1148"/>
                <a:gd name="T4" fmla="*/ 2003 w 2285"/>
                <a:gd name="T5" fmla="*/ 104 h 1148"/>
                <a:gd name="T6" fmla="*/ 0 w 2285"/>
                <a:gd name="T7" fmla="*/ 840 h 1148"/>
                <a:gd name="T8" fmla="*/ 0 w 2285"/>
                <a:gd name="T9" fmla="*/ 1148 h 1148"/>
                <a:gd name="T10" fmla="*/ 2098 w 2285"/>
                <a:gd name="T11" fmla="*/ 440 h 1148"/>
                <a:gd name="T12" fmla="*/ 2127 w 2285"/>
                <a:gd name="T13" fmla="*/ 542 h 1148"/>
                <a:gd name="T14" fmla="*/ 2285 w 2285"/>
                <a:gd name="T15" fmla="*/ 206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85" h="1148">
                  <a:moveTo>
                    <a:pt x="2285" y="206"/>
                  </a:moveTo>
                  <a:lnTo>
                    <a:pt x="1974" y="0"/>
                  </a:lnTo>
                  <a:lnTo>
                    <a:pt x="2003" y="104"/>
                  </a:lnTo>
                  <a:lnTo>
                    <a:pt x="0" y="840"/>
                  </a:lnTo>
                  <a:lnTo>
                    <a:pt x="0" y="1148"/>
                  </a:lnTo>
                  <a:lnTo>
                    <a:pt x="2098" y="440"/>
                  </a:lnTo>
                  <a:lnTo>
                    <a:pt x="2127" y="542"/>
                  </a:lnTo>
                  <a:lnTo>
                    <a:pt x="2285" y="206"/>
                  </a:lnTo>
                  <a:close/>
                </a:path>
              </a:pathLst>
            </a:custGeom>
            <a:solidFill>
              <a:srgbClr val="F24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3" name="íSliḍè"/>
            <p:cNvSpPr/>
            <p:nvPr/>
          </p:nvSpPr>
          <p:spPr bwMode="auto">
            <a:xfrm>
              <a:off x="3208338" y="3803651"/>
              <a:ext cx="3935413" cy="1954213"/>
            </a:xfrm>
            <a:custGeom>
              <a:avLst/>
              <a:gdLst>
                <a:gd name="T0" fmla="*/ 2479 w 2479"/>
                <a:gd name="T1" fmla="*/ 308 h 1231"/>
                <a:gd name="T2" fmla="*/ 0 w 2479"/>
                <a:gd name="T3" fmla="*/ 1231 h 1231"/>
                <a:gd name="T4" fmla="*/ 0 w 2479"/>
                <a:gd name="T5" fmla="*/ 1077 h 1231"/>
                <a:gd name="T6" fmla="*/ 2479 w 2479"/>
                <a:gd name="T7" fmla="*/ 0 h 1231"/>
                <a:gd name="T8" fmla="*/ 2479 w 2479"/>
                <a:gd name="T9" fmla="*/ 308 h 1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9" h="1231">
                  <a:moveTo>
                    <a:pt x="2479" y="308"/>
                  </a:moveTo>
                  <a:lnTo>
                    <a:pt x="0" y="1231"/>
                  </a:lnTo>
                  <a:lnTo>
                    <a:pt x="0" y="1077"/>
                  </a:lnTo>
                  <a:lnTo>
                    <a:pt x="2479" y="0"/>
                  </a:lnTo>
                  <a:lnTo>
                    <a:pt x="2479" y="308"/>
                  </a:lnTo>
                  <a:close/>
                </a:path>
              </a:pathLst>
            </a:custGeom>
            <a:solidFill>
              <a:srgbClr val="F24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4" name="iṡļîďe"/>
            <p:cNvSpPr/>
            <p:nvPr/>
          </p:nvSpPr>
          <p:spPr bwMode="auto">
            <a:xfrm>
              <a:off x="5548313" y="3803651"/>
              <a:ext cx="1595438" cy="695325"/>
            </a:xfrm>
            <a:custGeom>
              <a:avLst/>
              <a:gdLst>
                <a:gd name="T0" fmla="*/ 0 w 1005"/>
                <a:gd name="T1" fmla="*/ 438 h 438"/>
                <a:gd name="T2" fmla="*/ 659 w 1005"/>
                <a:gd name="T3" fmla="*/ 438 h 438"/>
                <a:gd name="T4" fmla="*/ 1005 w 1005"/>
                <a:gd name="T5" fmla="*/ 308 h 438"/>
                <a:gd name="T6" fmla="*/ 1005 w 1005"/>
                <a:gd name="T7" fmla="*/ 0 h 438"/>
                <a:gd name="T8" fmla="*/ 0 w 1005"/>
                <a:gd name="T9" fmla="*/ 4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5" h="438">
                  <a:moveTo>
                    <a:pt x="0" y="438"/>
                  </a:moveTo>
                  <a:lnTo>
                    <a:pt x="659" y="438"/>
                  </a:lnTo>
                  <a:lnTo>
                    <a:pt x="1005" y="308"/>
                  </a:lnTo>
                  <a:lnTo>
                    <a:pt x="1005" y="0"/>
                  </a:lnTo>
                  <a:lnTo>
                    <a:pt x="0" y="438"/>
                  </a:lnTo>
                  <a:close/>
                </a:path>
              </a:pathLst>
            </a:custGeom>
            <a:solidFill>
              <a:srgbClr val="E22C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5" name="ïšlïḍé"/>
            <p:cNvSpPr/>
            <p:nvPr/>
          </p:nvSpPr>
          <p:spPr bwMode="auto">
            <a:xfrm>
              <a:off x="5359401" y="3803651"/>
              <a:ext cx="1784350" cy="488950"/>
            </a:xfrm>
            <a:prstGeom prst="rect">
              <a:avLst/>
            </a:prstGeom>
            <a:solidFill>
              <a:srgbClr val="FF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6" name="îṩḻíḋé"/>
            <p:cNvSpPr/>
            <p:nvPr/>
          </p:nvSpPr>
          <p:spPr bwMode="auto">
            <a:xfrm>
              <a:off x="7505701" y="2432051"/>
              <a:ext cx="419100" cy="525463"/>
            </a:xfrm>
            <a:custGeom>
              <a:avLst/>
              <a:gdLst>
                <a:gd name="T0" fmla="*/ 14 w 143"/>
                <a:gd name="T1" fmla="*/ 80 h 179"/>
                <a:gd name="T2" fmla="*/ 75 w 143"/>
                <a:gd name="T3" fmla="*/ 52 h 179"/>
                <a:gd name="T4" fmla="*/ 122 w 143"/>
                <a:gd name="T5" fmla="*/ 2 h 179"/>
                <a:gd name="T6" fmla="*/ 136 w 143"/>
                <a:gd name="T7" fmla="*/ 10 h 179"/>
                <a:gd name="T8" fmla="*/ 112 w 143"/>
                <a:gd name="T9" fmla="*/ 90 h 179"/>
                <a:gd name="T10" fmla="*/ 69 w 143"/>
                <a:gd name="T11" fmla="*/ 174 h 179"/>
                <a:gd name="T12" fmla="*/ 0 w 143"/>
                <a:gd name="T13" fmla="*/ 144 h 179"/>
                <a:gd name="T14" fmla="*/ 14 w 143"/>
                <a:gd name="T15" fmla="*/ 8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3" h="179">
                  <a:moveTo>
                    <a:pt x="14" y="80"/>
                  </a:moveTo>
                  <a:cubicBezTo>
                    <a:pt x="14" y="80"/>
                    <a:pt x="55" y="64"/>
                    <a:pt x="75" y="52"/>
                  </a:cubicBezTo>
                  <a:cubicBezTo>
                    <a:pt x="95" y="40"/>
                    <a:pt x="107" y="0"/>
                    <a:pt x="122" y="2"/>
                  </a:cubicBezTo>
                  <a:cubicBezTo>
                    <a:pt x="137" y="4"/>
                    <a:pt x="136" y="10"/>
                    <a:pt x="136" y="10"/>
                  </a:cubicBezTo>
                  <a:cubicBezTo>
                    <a:pt x="136" y="10"/>
                    <a:pt x="143" y="36"/>
                    <a:pt x="112" y="90"/>
                  </a:cubicBezTo>
                  <a:cubicBezTo>
                    <a:pt x="81" y="144"/>
                    <a:pt x="84" y="169"/>
                    <a:pt x="69" y="174"/>
                  </a:cubicBezTo>
                  <a:cubicBezTo>
                    <a:pt x="55" y="179"/>
                    <a:pt x="15" y="156"/>
                    <a:pt x="0" y="144"/>
                  </a:cubicBezTo>
                  <a:lnTo>
                    <a:pt x="14" y="8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7" name="iṡľíḋê"/>
            <p:cNvSpPr/>
            <p:nvPr/>
          </p:nvSpPr>
          <p:spPr bwMode="auto">
            <a:xfrm>
              <a:off x="7505701" y="2628901"/>
              <a:ext cx="134938" cy="296863"/>
            </a:xfrm>
            <a:custGeom>
              <a:avLst/>
              <a:gdLst>
                <a:gd name="T0" fmla="*/ 46 w 46"/>
                <a:gd name="T1" fmla="*/ 0 h 101"/>
                <a:gd name="T2" fmla="*/ 14 w 46"/>
                <a:gd name="T3" fmla="*/ 13 h 101"/>
                <a:gd name="T4" fmla="*/ 0 w 46"/>
                <a:gd name="T5" fmla="*/ 77 h 101"/>
                <a:gd name="T6" fmla="*/ 40 w 46"/>
                <a:gd name="T7" fmla="*/ 101 h 101"/>
                <a:gd name="T8" fmla="*/ 46 w 46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01">
                  <a:moveTo>
                    <a:pt x="46" y="0"/>
                  </a:moveTo>
                  <a:cubicBezTo>
                    <a:pt x="29" y="7"/>
                    <a:pt x="14" y="13"/>
                    <a:pt x="14" y="13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8" y="84"/>
                    <a:pt x="25" y="94"/>
                    <a:pt x="40" y="101"/>
                  </a:cubicBezTo>
                  <a:cubicBezTo>
                    <a:pt x="37" y="92"/>
                    <a:pt x="32" y="29"/>
                    <a:pt x="46" y="0"/>
                  </a:cubicBezTo>
                  <a:close/>
                </a:path>
              </a:pathLst>
            </a:cu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8" name="iŝ1iḍe"/>
            <p:cNvSpPr/>
            <p:nvPr/>
          </p:nvSpPr>
          <p:spPr bwMode="auto">
            <a:xfrm>
              <a:off x="5965826" y="2365376"/>
              <a:ext cx="1592263" cy="584200"/>
            </a:xfrm>
            <a:custGeom>
              <a:avLst/>
              <a:gdLst>
                <a:gd name="T0" fmla="*/ 23 w 542"/>
                <a:gd name="T1" fmla="*/ 42 h 199"/>
                <a:gd name="T2" fmla="*/ 282 w 542"/>
                <a:gd name="T3" fmla="*/ 3 h 199"/>
                <a:gd name="T4" fmla="*/ 542 w 542"/>
                <a:gd name="T5" fmla="*/ 98 h 199"/>
                <a:gd name="T6" fmla="*/ 527 w 542"/>
                <a:gd name="T7" fmla="*/ 192 h 199"/>
                <a:gd name="T8" fmla="*/ 291 w 542"/>
                <a:gd name="T9" fmla="*/ 112 h 199"/>
                <a:gd name="T10" fmla="*/ 72 w 542"/>
                <a:gd name="T11" fmla="*/ 173 h 199"/>
                <a:gd name="T12" fmla="*/ 0 w 542"/>
                <a:gd name="T13" fmla="*/ 192 h 199"/>
                <a:gd name="T14" fmla="*/ 23 w 542"/>
                <a:gd name="T15" fmla="*/ 42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2" h="199">
                  <a:moveTo>
                    <a:pt x="23" y="42"/>
                  </a:moveTo>
                  <a:cubicBezTo>
                    <a:pt x="52" y="31"/>
                    <a:pt x="234" y="12"/>
                    <a:pt x="282" y="3"/>
                  </a:cubicBezTo>
                  <a:cubicBezTo>
                    <a:pt x="301" y="0"/>
                    <a:pt x="526" y="99"/>
                    <a:pt x="542" y="98"/>
                  </a:cubicBezTo>
                  <a:cubicBezTo>
                    <a:pt x="542" y="98"/>
                    <a:pt x="541" y="165"/>
                    <a:pt x="527" y="192"/>
                  </a:cubicBezTo>
                  <a:cubicBezTo>
                    <a:pt x="484" y="199"/>
                    <a:pt x="325" y="119"/>
                    <a:pt x="291" y="112"/>
                  </a:cubicBezTo>
                  <a:cubicBezTo>
                    <a:pt x="267" y="108"/>
                    <a:pt x="159" y="144"/>
                    <a:pt x="72" y="173"/>
                  </a:cubicBezTo>
                  <a:cubicBezTo>
                    <a:pt x="35" y="186"/>
                    <a:pt x="7" y="195"/>
                    <a:pt x="0" y="192"/>
                  </a:cubicBezTo>
                  <a:lnTo>
                    <a:pt x="23" y="42"/>
                  </a:lnTo>
                  <a:close/>
                </a:path>
              </a:pathLst>
            </a:custGeom>
            <a:solidFill>
              <a:srgbClr val="0A6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9" name="íš1ïḋé"/>
            <p:cNvSpPr/>
            <p:nvPr/>
          </p:nvSpPr>
          <p:spPr bwMode="auto">
            <a:xfrm>
              <a:off x="5965826" y="2447926"/>
              <a:ext cx="298450" cy="485775"/>
            </a:xfrm>
            <a:custGeom>
              <a:avLst/>
              <a:gdLst>
                <a:gd name="T0" fmla="*/ 102 w 102"/>
                <a:gd name="T1" fmla="*/ 0 h 166"/>
                <a:gd name="T2" fmla="*/ 23 w 102"/>
                <a:gd name="T3" fmla="*/ 14 h 166"/>
                <a:gd name="T4" fmla="*/ 0 w 102"/>
                <a:gd name="T5" fmla="*/ 164 h 166"/>
                <a:gd name="T6" fmla="*/ 48 w 102"/>
                <a:gd name="T7" fmla="*/ 153 h 166"/>
                <a:gd name="T8" fmla="*/ 102 w 102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66">
                  <a:moveTo>
                    <a:pt x="102" y="0"/>
                  </a:moveTo>
                  <a:cubicBezTo>
                    <a:pt x="64" y="5"/>
                    <a:pt x="32" y="10"/>
                    <a:pt x="23" y="1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5" y="166"/>
                    <a:pt x="23" y="161"/>
                    <a:pt x="48" y="153"/>
                  </a:cubicBezTo>
                  <a:cubicBezTo>
                    <a:pt x="52" y="131"/>
                    <a:pt x="69" y="49"/>
                    <a:pt x="102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0" name="iśľîďé"/>
            <p:cNvSpPr/>
            <p:nvPr/>
          </p:nvSpPr>
          <p:spPr bwMode="auto">
            <a:xfrm>
              <a:off x="4795838" y="3340101"/>
              <a:ext cx="522288" cy="539750"/>
            </a:xfrm>
            <a:custGeom>
              <a:avLst/>
              <a:gdLst>
                <a:gd name="T0" fmla="*/ 169 w 178"/>
                <a:gd name="T1" fmla="*/ 27 h 184"/>
                <a:gd name="T2" fmla="*/ 122 w 178"/>
                <a:gd name="T3" fmla="*/ 8 h 184"/>
                <a:gd name="T4" fmla="*/ 62 w 178"/>
                <a:gd name="T5" fmla="*/ 48 h 184"/>
                <a:gd name="T6" fmla="*/ 6 w 178"/>
                <a:gd name="T7" fmla="*/ 147 h 184"/>
                <a:gd name="T8" fmla="*/ 103 w 178"/>
                <a:gd name="T9" fmla="*/ 115 h 184"/>
                <a:gd name="T10" fmla="*/ 171 w 178"/>
                <a:gd name="T11" fmla="*/ 73 h 184"/>
                <a:gd name="T12" fmla="*/ 169 w 178"/>
                <a:gd name="T13" fmla="*/ 2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8" h="184">
                  <a:moveTo>
                    <a:pt x="169" y="27"/>
                  </a:moveTo>
                  <a:cubicBezTo>
                    <a:pt x="169" y="27"/>
                    <a:pt x="144" y="0"/>
                    <a:pt x="122" y="8"/>
                  </a:cubicBezTo>
                  <a:cubicBezTo>
                    <a:pt x="100" y="17"/>
                    <a:pt x="100" y="36"/>
                    <a:pt x="62" y="48"/>
                  </a:cubicBezTo>
                  <a:cubicBezTo>
                    <a:pt x="24" y="60"/>
                    <a:pt x="0" y="110"/>
                    <a:pt x="6" y="147"/>
                  </a:cubicBezTo>
                  <a:cubicBezTo>
                    <a:pt x="13" y="184"/>
                    <a:pt x="92" y="121"/>
                    <a:pt x="103" y="115"/>
                  </a:cubicBezTo>
                  <a:cubicBezTo>
                    <a:pt x="139" y="94"/>
                    <a:pt x="171" y="73"/>
                    <a:pt x="171" y="73"/>
                  </a:cubicBezTo>
                  <a:cubicBezTo>
                    <a:pt x="171" y="73"/>
                    <a:pt x="178" y="34"/>
                    <a:pt x="169" y="27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1" name="îšļíḋè"/>
            <p:cNvSpPr/>
            <p:nvPr/>
          </p:nvSpPr>
          <p:spPr bwMode="auto">
            <a:xfrm>
              <a:off x="5062538" y="3340101"/>
              <a:ext cx="255588" cy="360363"/>
            </a:xfrm>
            <a:custGeom>
              <a:avLst/>
              <a:gdLst>
                <a:gd name="T0" fmla="*/ 78 w 87"/>
                <a:gd name="T1" fmla="*/ 27 h 123"/>
                <a:gd name="T2" fmla="*/ 31 w 87"/>
                <a:gd name="T3" fmla="*/ 8 h 123"/>
                <a:gd name="T4" fmla="*/ 5 w 87"/>
                <a:gd name="T5" fmla="*/ 29 h 123"/>
                <a:gd name="T6" fmla="*/ 0 w 87"/>
                <a:gd name="T7" fmla="*/ 123 h 123"/>
                <a:gd name="T8" fmla="*/ 12 w 87"/>
                <a:gd name="T9" fmla="*/ 115 h 123"/>
                <a:gd name="T10" fmla="*/ 80 w 87"/>
                <a:gd name="T11" fmla="*/ 73 h 123"/>
                <a:gd name="T12" fmla="*/ 78 w 87"/>
                <a:gd name="T13" fmla="*/ 2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3">
                  <a:moveTo>
                    <a:pt x="78" y="27"/>
                  </a:moveTo>
                  <a:cubicBezTo>
                    <a:pt x="78" y="27"/>
                    <a:pt x="53" y="0"/>
                    <a:pt x="31" y="8"/>
                  </a:cubicBezTo>
                  <a:cubicBezTo>
                    <a:pt x="19" y="13"/>
                    <a:pt x="13" y="21"/>
                    <a:pt x="5" y="29"/>
                  </a:cubicBezTo>
                  <a:cubicBezTo>
                    <a:pt x="22" y="65"/>
                    <a:pt x="2" y="117"/>
                    <a:pt x="0" y="123"/>
                  </a:cubicBezTo>
                  <a:cubicBezTo>
                    <a:pt x="6" y="119"/>
                    <a:pt x="10" y="116"/>
                    <a:pt x="12" y="115"/>
                  </a:cubicBezTo>
                  <a:cubicBezTo>
                    <a:pt x="48" y="94"/>
                    <a:pt x="80" y="73"/>
                    <a:pt x="80" y="73"/>
                  </a:cubicBezTo>
                  <a:cubicBezTo>
                    <a:pt x="80" y="73"/>
                    <a:pt x="87" y="34"/>
                    <a:pt x="78" y="27"/>
                  </a:cubicBezTo>
                  <a:close/>
                </a:path>
              </a:pathLst>
            </a:cu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2" name="îṧḷîdê"/>
            <p:cNvSpPr/>
            <p:nvPr/>
          </p:nvSpPr>
          <p:spPr bwMode="auto">
            <a:xfrm>
              <a:off x="5062538" y="2597151"/>
              <a:ext cx="1149350" cy="1047750"/>
            </a:xfrm>
            <a:custGeom>
              <a:avLst/>
              <a:gdLst>
                <a:gd name="T0" fmla="*/ 215 w 391"/>
                <a:gd name="T1" fmla="*/ 58 h 357"/>
                <a:gd name="T2" fmla="*/ 254 w 391"/>
                <a:gd name="T3" fmla="*/ 240 h 357"/>
                <a:gd name="T4" fmla="*/ 73 w 391"/>
                <a:gd name="T5" fmla="*/ 254 h 357"/>
                <a:gd name="T6" fmla="*/ 59 w 391"/>
                <a:gd name="T7" fmla="*/ 344 h 357"/>
                <a:gd name="T8" fmla="*/ 188 w 391"/>
                <a:gd name="T9" fmla="*/ 341 h 357"/>
                <a:gd name="T10" fmla="*/ 368 w 391"/>
                <a:gd name="T11" fmla="*/ 338 h 357"/>
                <a:gd name="T12" fmla="*/ 371 w 391"/>
                <a:gd name="T13" fmla="*/ 23 h 357"/>
                <a:gd name="T14" fmla="*/ 215 w 391"/>
                <a:gd name="T15" fmla="*/ 5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1" h="357">
                  <a:moveTo>
                    <a:pt x="215" y="58"/>
                  </a:moveTo>
                  <a:cubicBezTo>
                    <a:pt x="215" y="58"/>
                    <a:pt x="241" y="171"/>
                    <a:pt x="254" y="240"/>
                  </a:cubicBezTo>
                  <a:cubicBezTo>
                    <a:pt x="254" y="240"/>
                    <a:pt x="157" y="242"/>
                    <a:pt x="73" y="254"/>
                  </a:cubicBezTo>
                  <a:cubicBezTo>
                    <a:pt x="53" y="256"/>
                    <a:pt x="0" y="328"/>
                    <a:pt x="59" y="344"/>
                  </a:cubicBezTo>
                  <a:cubicBezTo>
                    <a:pt x="59" y="344"/>
                    <a:pt x="82" y="335"/>
                    <a:pt x="188" y="341"/>
                  </a:cubicBezTo>
                  <a:cubicBezTo>
                    <a:pt x="283" y="347"/>
                    <a:pt x="353" y="357"/>
                    <a:pt x="368" y="338"/>
                  </a:cubicBezTo>
                  <a:cubicBezTo>
                    <a:pt x="391" y="310"/>
                    <a:pt x="370" y="46"/>
                    <a:pt x="371" y="23"/>
                  </a:cubicBezTo>
                  <a:cubicBezTo>
                    <a:pt x="372" y="0"/>
                    <a:pt x="221" y="34"/>
                    <a:pt x="215" y="58"/>
                  </a:cubicBezTo>
                  <a:close/>
                </a:path>
              </a:pathLst>
            </a:custGeom>
            <a:solidFill>
              <a:srgbClr val="0083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3" name="iṧlîḑe"/>
            <p:cNvSpPr/>
            <p:nvPr/>
          </p:nvSpPr>
          <p:spPr bwMode="auto">
            <a:xfrm>
              <a:off x="5694363" y="2597151"/>
              <a:ext cx="465138" cy="339725"/>
            </a:xfrm>
            <a:custGeom>
              <a:avLst/>
              <a:gdLst>
                <a:gd name="T0" fmla="*/ 158 w 158"/>
                <a:gd name="T1" fmla="*/ 79 h 116"/>
                <a:gd name="T2" fmla="*/ 156 w 158"/>
                <a:gd name="T3" fmla="*/ 23 h 116"/>
                <a:gd name="T4" fmla="*/ 0 w 158"/>
                <a:gd name="T5" fmla="*/ 58 h 116"/>
                <a:gd name="T6" fmla="*/ 13 w 158"/>
                <a:gd name="T7" fmla="*/ 116 h 116"/>
                <a:gd name="T8" fmla="*/ 158 w 158"/>
                <a:gd name="T9" fmla="*/ 7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16">
                  <a:moveTo>
                    <a:pt x="158" y="79"/>
                  </a:moveTo>
                  <a:cubicBezTo>
                    <a:pt x="157" y="50"/>
                    <a:pt x="156" y="28"/>
                    <a:pt x="156" y="23"/>
                  </a:cubicBezTo>
                  <a:cubicBezTo>
                    <a:pt x="157" y="0"/>
                    <a:pt x="6" y="34"/>
                    <a:pt x="0" y="58"/>
                  </a:cubicBezTo>
                  <a:cubicBezTo>
                    <a:pt x="0" y="58"/>
                    <a:pt x="6" y="83"/>
                    <a:pt x="13" y="116"/>
                  </a:cubicBezTo>
                  <a:cubicBezTo>
                    <a:pt x="17" y="114"/>
                    <a:pt x="103" y="70"/>
                    <a:pt x="158" y="79"/>
                  </a:cubicBezTo>
                  <a:close/>
                </a:path>
              </a:pathLst>
            </a:custGeom>
            <a:solidFill>
              <a:srgbClr val="0A6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4" name="ïṧľiḋé"/>
            <p:cNvSpPr/>
            <p:nvPr/>
          </p:nvSpPr>
          <p:spPr bwMode="auto">
            <a:xfrm>
              <a:off x="6270626" y="1100138"/>
              <a:ext cx="593725" cy="654050"/>
            </a:xfrm>
            <a:custGeom>
              <a:avLst/>
              <a:gdLst>
                <a:gd name="T0" fmla="*/ 0 w 202"/>
                <a:gd name="T1" fmla="*/ 143 h 223"/>
                <a:gd name="T2" fmla="*/ 51 w 202"/>
                <a:gd name="T3" fmla="*/ 123 h 223"/>
                <a:gd name="T4" fmla="*/ 44 w 202"/>
                <a:gd name="T5" fmla="*/ 44 h 223"/>
                <a:gd name="T6" fmla="*/ 100 w 202"/>
                <a:gd name="T7" fmla="*/ 1 h 223"/>
                <a:gd name="T8" fmla="*/ 165 w 202"/>
                <a:gd name="T9" fmla="*/ 25 h 223"/>
                <a:gd name="T10" fmla="*/ 175 w 202"/>
                <a:gd name="T11" fmla="*/ 41 h 223"/>
                <a:gd name="T12" fmla="*/ 184 w 202"/>
                <a:gd name="T13" fmla="*/ 65 h 223"/>
                <a:gd name="T14" fmla="*/ 184 w 202"/>
                <a:gd name="T15" fmla="*/ 99 h 223"/>
                <a:gd name="T16" fmla="*/ 201 w 202"/>
                <a:gd name="T17" fmla="*/ 127 h 223"/>
                <a:gd name="T18" fmla="*/ 186 w 202"/>
                <a:gd name="T19" fmla="*/ 132 h 223"/>
                <a:gd name="T20" fmla="*/ 188 w 202"/>
                <a:gd name="T21" fmla="*/ 142 h 223"/>
                <a:gd name="T22" fmla="*/ 180 w 202"/>
                <a:gd name="T23" fmla="*/ 152 h 223"/>
                <a:gd name="T24" fmla="*/ 183 w 202"/>
                <a:gd name="T25" fmla="*/ 158 h 223"/>
                <a:gd name="T26" fmla="*/ 176 w 202"/>
                <a:gd name="T27" fmla="*/ 167 h 223"/>
                <a:gd name="T28" fmla="*/ 174 w 202"/>
                <a:gd name="T29" fmla="*/ 182 h 223"/>
                <a:gd name="T30" fmla="*/ 154 w 202"/>
                <a:gd name="T31" fmla="*/ 188 h 223"/>
                <a:gd name="T32" fmla="*/ 120 w 202"/>
                <a:gd name="T33" fmla="*/ 180 h 223"/>
                <a:gd name="T34" fmla="*/ 101 w 202"/>
                <a:gd name="T35" fmla="*/ 193 h 223"/>
                <a:gd name="T36" fmla="*/ 93 w 202"/>
                <a:gd name="T37" fmla="*/ 202 h 223"/>
                <a:gd name="T38" fmla="*/ 74 w 202"/>
                <a:gd name="T39" fmla="*/ 223 h 223"/>
                <a:gd name="T40" fmla="*/ 0 w 202"/>
                <a:gd name="T41" fmla="*/ 14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2" h="223">
                  <a:moveTo>
                    <a:pt x="0" y="143"/>
                  </a:moveTo>
                  <a:cubicBezTo>
                    <a:pt x="0" y="143"/>
                    <a:pt x="42" y="145"/>
                    <a:pt x="51" y="123"/>
                  </a:cubicBezTo>
                  <a:cubicBezTo>
                    <a:pt x="60" y="101"/>
                    <a:pt x="32" y="74"/>
                    <a:pt x="44" y="44"/>
                  </a:cubicBezTo>
                  <a:cubicBezTo>
                    <a:pt x="55" y="13"/>
                    <a:pt x="81" y="2"/>
                    <a:pt x="100" y="1"/>
                  </a:cubicBezTo>
                  <a:cubicBezTo>
                    <a:pt x="120" y="0"/>
                    <a:pt x="157" y="15"/>
                    <a:pt x="165" y="25"/>
                  </a:cubicBezTo>
                  <a:cubicBezTo>
                    <a:pt x="172" y="33"/>
                    <a:pt x="175" y="41"/>
                    <a:pt x="175" y="41"/>
                  </a:cubicBezTo>
                  <a:cubicBezTo>
                    <a:pt x="175" y="41"/>
                    <a:pt x="183" y="48"/>
                    <a:pt x="184" y="65"/>
                  </a:cubicBezTo>
                  <a:cubicBezTo>
                    <a:pt x="184" y="77"/>
                    <a:pt x="180" y="89"/>
                    <a:pt x="184" y="99"/>
                  </a:cubicBezTo>
                  <a:cubicBezTo>
                    <a:pt x="189" y="110"/>
                    <a:pt x="202" y="124"/>
                    <a:pt x="201" y="127"/>
                  </a:cubicBezTo>
                  <a:cubicBezTo>
                    <a:pt x="200" y="130"/>
                    <a:pt x="186" y="132"/>
                    <a:pt x="186" y="132"/>
                  </a:cubicBezTo>
                  <a:cubicBezTo>
                    <a:pt x="186" y="132"/>
                    <a:pt x="186" y="138"/>
                    <a:pt x="188" y="142"/>
                  </a:cubicBezTo>
                  <a:cubicBezTo>
                    <a:pt x="190" y="145"/>
                    <a:pt x="179" y="151"/>
                    <a:pt x="180" y="152"/>
                  </a:cubicBezTo>
                  <a:cubicBezTo>
                    <a:pt x="181" y="153"/>
                    <a:pt x="182" y="154"/>
                    <a:pt x="183" y="158"/>
                  </a:cubicBezTo>
                  <a:cubicBezTo>
                    <a:pt x="184" y="162"/>
                    <a:pt x="182" y="165"/>
                    <a:pt x="176" y="167"/>
                  </a:cubicBezTo>
                  <a:cubicBezTo>
                    <a:pt x="171" y="168"/>
                    <a:pt x="176" y="175"/>
                    <a:pt x="174" y="182"/>
                  </a:cubicBezTo>
                  <a:cubicBezTo>
                    <a:pt x="173" y="187"/>
                    <a:pt x="165" y="191"/>
                    <a:pt x="154" y="188"/>
                  </a:cubicBezTo>
                  <a:cubicBezTo>
                    <a:pt x="141" y="184"/>
                    <a:pt x="130" y="181"/>
                    <a:pt x="120" y="180"/>
                  </a:cubicBezTo>
                  <a:cubicBezTo>
                    <a:pt x="113" y="179"/>
                    <a:pt x="105" y="187"/>
                    <a:pt x="101" y="193"/>
                  </a:cubicBezTo>
                  <a:cubicBezTo>
                    <a:pt x="99" y="196"/>
                    <a:pt x="96" y="199"/>
                    <a:pt x="93" y="202"/>
                  </a:cubicBezTo>
                  <a:cubicBezTo>
                    <a:pt x="74" y="223"/>
                    <a:pt x="74" y="223"/>
                    <a:pt x="74" y="223"/>
                  </a:cubicBezTo>
                  <a:lnTo>
                    <a:pt x="0" y="143"/>
                  </a:lnTo>
                  <a:close/>
                </a:path>
              </a:pathLst>
            </a:custGeom>
            <a:solidFill>
              <a:srgbClr val="FBD2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5" name="îṣlíḍê"/>
            <p:cNvSpPr/>
            <p:nvPr/>
          </p:nvSpPr>
          <p:spPr bwMode="auto">
            <a:xfrm>
              <a:off x="6270626" y="1169988"/>
              <a:ext cx="385763" cy="584200"/>
            </a:xfrm>
            <a:custGeom>
              <a:avLst/>
              <a:gdLst>
                <a:gd name="T0" fmla="*/ 48 w 131"/>
                <a:gd name="T1" fmla="*/ 90 h 199"/>
                <a:gd name="T2" fmla="*/ 51 w 131"/>
                <a:gd name="T3" fmla="*/ 99 h 199"/>
                <a:gd name="T4" fmla="*/ 0 w 131"/>
                <a:gd name="T5" fmla="*/ 119 h 199"/>
                <a:gd name="T6" fmla="*/ 74 w 131"/>
                <a:gd name="T7" fmla="*/ 199 h 199"/>
                <a:gd name="T8" fmla="*/ 96 w 131"/>
                <a:gd name="T9" fmla="*/ 175 h 199"/>
                <a:gd name="T10" fmla="*/ 100 w 131"/>
                <a:gd name="T11" fmla="*/ 171 h 199"/>
                <a:gd name="T12" fmla="*/ 120 w 131"/>
                <a:gd name="T13" fmla="*/ 155 h 199"/>
                <a:gd name="T14" fmla="*/ 131 w 131"/>
                <a:gd name="T15" fmla="*/ 157 h 199"/>
                <a:gd name="T16" fmla="*/ 105 w 131"/>
                <a:gd name="T17" fmla="*/ 24 h 199"/>
                <a:gd name="T18" fmla="*/ 48 w 131"/>
                <a:gd name="T19" fmla="*/ 9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199">
                  <a:moveTo>
                    <a:pt x="48" y="90"/>
                  </a:moveTo>
                  <a:cubicBezTo>
                    <a:pt x="47" y="92"/>
                    <a:pt x="52" y="97"/>
                    <a:pt x="51" y="99"/>
                  </a:cubicBezTo>
                  <a:cubicBezTo>
                    <a:pt x="42" y="121"/>
                    <a:pt x="0" y="119"/>
                    <a:pt x="0" y="119"/>
                  </a:cubicBezTo>
                  <a:cubicBezTo>
                    <a:pt x="74" y="199"/>
                    <a:pt x="74" y="199"/>
                    <a:pt x="74" y="199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7" y="174"/>
                    <a:pt x="99" y="172"/>
                    <a:pt x="100" y="171"/>
                  </a:cubicBezTo>
                  <a:cubicBezTo>
                    <a:pt x="103" y="166"/>
                    <a:pt x="112" y="155"/>
                    <a:pt x="120" y="155"/>
                  </a:cubicBezTo>
                  <a:cubicBezTo>
                    <a:pt x="123" y="156"/>
                    <a:pt x="127" y="157"/>
                    <a:pt x="131" y="157"/>
                  </a:cubicBezTo>
                  <a:cubicBezTo>
                    <a:pt x="87" y="139"/>
                    <a:pt x="101" y="49"/>
                    <a:pt x="105" y="24"/>
                  </a:cubicBezTo>
                  <a:cubicBezTo>
                    <a:pt x="109" y="0"/>
                    <a:pt x="67" y="35"/>
                    <a:pt x="48" y="90"/>
                  </a:cubicBezTo>
                  <a:close/>
                </a:path>
              </a:pathLst>
            </a:custGeom>
            <a:solidFill>
              <a:srgbClr val="F9C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6" name="íṩľïḑè"/>
            <p:cNvSpPr/>
            <p:nvPr/>
          </p:nvSpPr>
          <p:spPr bwMode="auto">
            <a:xfrm>
              <a:off x="6364288" y="1082676"/>
              <a:ext cx="458788" cy="377825"/>
            </a:xfrm>
            <a:custGeom>
              <a:avLst/>
              <a:gdLst>
                <a:gd name="T0" fmla="*/ 50 w 156"/>
                <a:gd name="T1" fmla="*/ 88 h 129"/>
                <a:gd name="T2" fmla="*/ 70 w 156"/>
                <a:gd name="T3" fmla="*/ 123 h 129"/>
                <a:gd name="T4" fmla="*/ 80 w 156"/>
                <a:gd name="T5" fmla="*/ 125 h 129"/>
                <a:gd name="T6" fmla="*/ 79 w 156"/>
                <a:gd name="T7" fmla="*/ 88 h 129"/>
                <a:gd name="T8" fmla="*/ 97 w 156"/>
                <a:gd name="T9" fmla="*/ 67 h 129"/>
                <a:gd name="T10" fmla="*/ 94 w 156"/>
                <a:gd name="T11" fmla="*/ 48 h 129"/>
                <a:gd name="T12" fmla="*/ 132 w 156"/>
                <a:gd name="T13" fmla="*/ 47 h 129"/>
                <a:gd name="T14" fmla="*/ 147 w 156"/>
                <a:gd name="T15" fmla="*/ 53 h 129"/>
                <a:gd name="T16" fmla="*/ 150 w 156"/>
                <a:gd name="T17" fmla="*/ 25 h 129"/>
                <a:gd name="T18" fmla="*/ 68 w 156"/>
                <a:gd name="T19" fmla="*/ 7 h 129"/>
                <a:gd name="T20" fmla="*/ 12 w 156"/>
                <a:gd name="T21" fmla="*/ 50 h 129"/>
                <a:gd name="T22" fmla="*/ 19 w 156"/>
                <a:gd name="T23" fmla="*/ 129 h 129"/>
                <a:gd name="T24" fmla="*/ 50 w 156"/>
                <a:gd name="T25" fmla="*/ 88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6" h="129">
                  <a:moveTo>
                    <a:pt x="50" y="88"/>
                  </a:moveTo>
                  <a:cubicBezTo>
                    <a:pt x="68" y="84"/>
                    <a:pt x="69" y="121"/>
                    <a:pt x="70" y="123"/>
                  </a:cubicBezTo>
                  <a:cubicBezTo>
                    <a:pt x="71" y="125"/>
                    <a:pt x="80" y="128"/>
                    <a:pt x="80" y="125"/>
                  </a:cubicBezTo>
                  <a:cubicBezTo>
                    <a:pt x="80" y="113"/>
                    <a:pt x="74" y="94"/>
                    <a:pt x="79" y="88"/>
                  </a:cubicBezTo>
                  <a:cubicBezTo>
                    <a:pt x="80" y="86"/>
                    <a:pt x="95" y="75"/>
                    <a:pt x="97" y="67"/>
                  </a:cubicBezTo>
                  <a:cubicBezTo>
                    <a:pt x="99" y="61"/>
                    <a:pt x="90" y="53"/>
                    <a:pt x="94" y="48"/>
                  </a:cubicBezTo>
                  <a:cubicBezTo>
                    <a:pt x="102" y="38"/>
                    <a:pt x="119" y="43"/>
                    <a:pt x="132" y="47"/>
                  </a:cubicBezTo>
                  <a:cubicBezTo>
                    <a:pt x="137" y="49"/>
                    <a:pt x="147" y="53"/>
                    <a:pt x="147" y="53"/>
                  </a:cubicBezTo>
                  <a:cubicBezTo>
                    <a:pt x="147" y="53"/>
                    <a:pt x="156" y="34"/>
                    <a:pt x="150" y="25"/>
                  </a:cubicBezTo>
                  <a:cubicBezTo>
                    <a:pt x="133" y="0"/>
                    <a:pt x="88" y="6"/>
                    <a:pt x="68" y="7"/>
                  </a:cubicBezTo>
                  <a:cubicBezTo>
                    <a:pt x="49" y="8"/>
                    <a:pt x="23" y="19"/>
                    <a:pt x="12" y="50"/>
                  </a:cubicBezTo>
                  <a:cubicBezTo>
                    <a:pt x="0" y="80"/>
                    <a:pt x="9" y="107"/>
                    <a:pt x="19" y="129"/>
                  </a:cubicBezTo>
                  <a:cubicBezTo>
                    <a:pt x="52" y="128"/>
                    <a:pt x="29" y="92"/>
                    <a:pt x="50" y="88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7" name="íŝľïḋé"/>
            <p:cNvSpPr/>
            <p:nvPr/>
          </p:nvSpPr>
          <p:spPr bwMode="auto">
            <a:xfrm>
              <a:off x="6470651" y="1346201"/>
              <a:ext cx="100013" cy="141288"/>
            </a:xfrm>
            <a:custGeom>
              <a:avLst/>
              <a:gdLst>
                <a:gd name="T0" fmla="*/ 19 w 34"/>
                <a:gd name="T1" fmla="*/ 0 h 48"/>
                <a:gd name="T2" fmla="*/ 6 w 34"/>
                <a:gd name="T3" fmla="*/ 26 h 48"/>
                <a:gd name="T4" fmla="*/ 31 w 34"/>
                <a:gd name="T5" fmla="*/ 41 h 48"/>
                <a:gd name="T6" fmla="*/ 19 w 34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48">
                  <a:moveTo>
                    <a:pt x="19" y="0"/>
                  </a:moveTo>
                  <a:cubicBezTo>
                    <a:pt x="9" y="0"/>
                    <a:pt x="0" y="11"/>
                    <a:pt x="6" y="26"/>
                  </a:cubicBezTo>
                  <a:cubicBezTo>
                    <a:pt x="13" y="41"/>
                    <a:pt x="28" y="48"/>
                    <a:pt x="31" y="41"/>
                  </a:cubicBezTo>
                  <a:cubicBezTo>
                    <a:pt x="34" y="35"/>
                    <a:pt x="33" y="1"/>
                    <a:pt x="19" y="0"/>
                  </a:cubicBezTo>
                  <a:close/>
                </a:path>
              </a:pathLst>
            </a:custGeom>
            <a:solidFill>
              <a:srgbClr val="FBD2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8" name="íšḷiďè"/>
            <p:cNvSpPr/>
            <p:nvPr/>
          </p:nvSpPr>
          <p:spPr bwMode="auto">
            <a:xfrm>
              <a:off x="6735763" y="1370013"/>
              <a:ext cx="41275" cy="34925"/>
            </a:xfrm>
            <a:custGeom>
              <a:avLst/>
              <a:gdLst>
                <a:gd name="T0" fmla="*/ 0 w 14"/>
                <a:gd name="T1" fmla="*/ 6 h 12"/>
                <a:gd name="T2" fmla="*/ 10 w 14"/>
                <a:gd name="T3" fmla="*/ 0 h 12"/>
                <a:gd name="T4" fmla="*/ 14 w 14"/>
                <a:gd name="T5" fmla="*/ 2 h 12"/>
                <a:gd name="T6" fmla="*/ 12 w 14"/>
                <a:gd name="T7" fmla="*/ 9 h 12"/>
                <a:gd name="T8" fmla="*/ 0 w 14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0" y="6"/>
                  </a:moveTo>
                  <a:cubicBezTo>
                    <a:pt x="0" y="6"/>
                    <a:pt x="6" y="2"/>
                    <a:pt x="10" y="0"/>
                  </a:cubicBezTo>
                  <a:cubicBezTo>
                    <a:pt x="13" y="0"/>
                    <a:pt x="14" y="1"/>
                    <a:pt x="14" y="2"/>
                  </a:cubicBezTo>
                  <a:cubicBezTo>
                    <a:pt x="14" y="4"/>
                    <a:pt x="14" y="7"/>
                    <a:pt x="12" y="9"/>
                  </a:cubicBezTo>
                  <a:cubicBezTo>
                    <a:pt x="8" y="12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9" name="íṩḷiďe"/>
            <p:cNvSpPr/>
            <p:nvPr/>
          </p:nvSpPr>
          <p:spPr bwMode="auto">
            <a:xfrm>
              <a:off x="6681788" y="1325563"/>
              <a:ext cx="106363" cy="30163"/>
            </a:xfrm>
            <a:custGeom>
              <a:avLst/>
              <a:gdLst>
                <a:gd name="T0" fmla="*/ 2 w 36"/>
                <a:gd name="T1" fmla="*/ 7 h 10"/>
                <a:gd name="T2" fmla="*/ 17 w 36"/>
                <a:gd name="T3" fmla="*/ 1 h 10"/>
                <a:gd name="T4" fmla="*/ 35 w 36"/>
                <a:gd name="T5" fmla="*/ 4 h 10"/>
                <a:gd name="T6" fmla="*/ 21 w 36"/>
                <a:gd name="T7" fmla="*/ 7 h 10"/>
                <a:gd name="T8" fmla="*/ 2 w 36"/>
                <a:gd name="T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0">
                  <a:moveTo>
                    <a:pt x="2" y="7"/>
                  </a:moveTo>
                  <a:cubicBezTo>
                    <a:pt x="0" y="7"/>
                    <a:pt x="8" y="3"/>
                    <a:pt x="17" y="1"/>
                  </a:cubicBezTo>
                  <a:cubicBezTo>
                    <a:pt x="25" y="0"/>
                    <a:pt x="35" y="1"/>
                    <a:pt x="35" y="4"/>
                  </a:cubicBezTo>
                  <a:cubicBezTo>
                    <a:pt x="36" y="10"/>
                    <a:pt x="33" y="7"/>
                    <a:pt x="21" y="7"/>
                  </a:cubicBezTo>
                  <a:cubicBezTo>
                    <a:pt x="10" y="7"/>
                    <a:pt x="5" y="8"/>
                    <a:pt x="2" y="7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0" name="iṣļiḑé"/>
            <p:cNvSpPr/>
            <p:nvPr/>
          </p:nvSpPr>
          <p:spPr bwMode="auto">
            <a:xfrm>
              <a:off x="6746876" y="1363663"/>
              <a:ext cx="31750" cy="38100"/>
            </a:xfrm>
            <a:custGeom>
              <a:avLst/>
              <a:gdLst>
                <a:gd name="T0" fmla="*/ 5 w 11"/>
                <a:gd name="T1" fmla="*/ 3 h 13"/>
                <a:gd name="T2" fmla="*/ 3 w 11"/>
                <a:gd name="T3" fmla="*/ 12 h 13"/>
                <a:gd name="T4" fmla="*/ 10 w 11"/>
                <a:gd name="T5" fmla="*/ 4 h 13"/>
                <a:gd name="T6" fmla="*/ 5 w 11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3">
                  <a:moveTo>
                    <a:pt x="5" y="3"/>
                  </a:moveTo>
                  <a:cubicBezTo>
                    <a:pt x="0" y="5"/>
                    <a:pt x="0" y="11"/>
                    <a:pt x="3" y="12"/>
                  </a:cubicBezTo>
                  <a:cubicBezTo>
                    <a:pt x="7" y="13"/>
                    <a:pt x="11" y="9"/>
                    <a:pt x="10" y="4"/>
                  </a:cubicBezTo>
                  <a:cubicBezTo>
                    <a:pt x="9" y="0"/>
                    <a:pt x="6" y="2"/>
                    <a:pt x="5" y="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1" name="iśľïḋé"/>
            <p:cNvSpPr/>
            <p:nvPr/>
          </p:nvSpPr>
          <p:spPr bwMode="auto">
            <a:xfrm>
              <a:off x="6732588" y="1363663"/>
              <a:ext cx="46038" cy="30163"/>
            </a:xfrm>
            <a:custGeom>
              <a:avLst/>
              <a:gdLst>
                <a:gd name="T0" fmla="*/ 1 w 16"/>
                <a:gd name="T1" fmla="*/ 8 h 10"/>
                <a:gd name="T2" fmla="*/ 13 w 16"/>
                <a:gd name="T3" fmla="*/ 1 h 10"/>
                <a:gd name="T4" fmla="*/ 16 w 16"/>
                <a:gd name="T5" fmla="*/ 3 h 10"/>
                <a:gd name="T6" fmla="*/ 1 w 16"/>
                <a:gd name="T7" fmla="*/ 8 h 10"/>
                <a:gd name="T8" fmla="*/ 1 w 16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1" y="8"/>
                  </a:moveTo>
                  <a:cubicBezTo>
                    <a:pt x="1" y="8"/>
                    <a:pt x="10" y="0"/>
                    <a:pt x="13" y="1"/>
                  </a:cubicBezTo>
                  <a:cubicBezTo>
                    <a:pt x="16" y="1"/>
                    <a:pt x="16" y="3"/>
                    <a:pt x="16" y="3"/>
                  </a:cubicBezTo>
                  <a:cubicBezTo>
                    <a:pt x="16" y="3"/>
                    <a:pt x="3" y="6"/>
                    <a:pt x="1" y="8"/>
                  </a:cubicBezTo>
                  <a:cubicBezTo>
                    <a:pt x="0" y="10"/>
                    <a:pt x="1" y="8"/>
                    <a:pt x="1" y="8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2" name="îs1ïḍê"/>
            <p:cNvSpPr/>
            <p:nvPr/>
          </p:nvSpPr>
          <p:spPr bwMode="auto">
            <a:xfrm>
              <a:off x="4938713" y="2182813"/>
              <a:ext cx="282575" cy="325438"/>
            </a:xfrm>
            <a:custGeom>
              <a:avLst/>
              <a:gdLst>
                <a:gd name="T0" fmla="*/ 4 w 96"/>
                <a:gd name="T1" fmla="*/ 50 h 111"/>
                <a:gd name="T2" fmla="*/ 1 w 96"/>
                <a:gd name="T3" fmla="*/ 58 h 111"/>
                <a:gd name="T4" fmla="*/ 10 w 96"/>
                <a:gd name="T5" fmla="*/ 81 h 111"/>
                <a:gd name="T6" fmla="*/ 38 w 96"/>
                <a:gd name="T7" fmla="*/ 107 h 111"/>
                <a:gd name="T8" fmla="*/ 49 w 96"/>
                <a:gd name="T9" fmla="*/ 106 h 111"/>
                <a:gd name="T10" fmla="*/ 53 w 96"/>
                <a:gd name="T11" fmla="*/ 108 h 111"/>
                <a:gd name="T12" fmla="*/ 65 w 96"/>
                <a:gd name="T13" fmla="*/ 105 h 111"/>
                <a:gd name="T14" fmla="*/ 82 w 96"/>
                <a:gd name="T15" fmla="*/ 80 h 111"/>
                <a:gd name="T16" fmla="*/ 84 w 96"/>
                <a:gd name="T17" fmla="*/ 46 h 111"/>
                <a:gd name="T18" fmla="*/ 95 w 96"/>
                <a:gd name="T19" fmla="*/ 34 h 111"/>
                <a:gd name="T20" fmla="*/ 94 w 96"/>
                <a:gd name="T21" fmla="*/ 28 h 111"/>
                <a:gd name="T22" fmla="*/ 93 w 96"/>
                <a:gd name="T23" fmla="*/ 27 h 111"/>
                <a:gd name="T24" fmla="*/ 63 w 96"/>
                <a:gd name="T25" fmla="*/ 1 h 111"/>
                <a:gd name="T26" fmla="*/ 57 w 96"/>
                <a:gd name="T27" fmla="*/ 3 h 111"/>
                <a:gd name="T28" fmla="*/ 46 w 96"/>
                <a:gd name="T29" fmla="*/ 17 h 111"/>
                <a:gd name="T30" fmla="*/ 45 w 96"/>
                <a:gd name="T31" fmla="*/ 17 h 111"/>
                <a:gd name="T32" fmla="*/ 29 w 96"/>
                <a:gd name="T33" fmla="*/ 21 h 111"/>
                <a:gd name="T34" fmla="*/ 4 w 96"/>
                <a:gd name="T35" fmla="*/ 5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111">
                  <a:moveTo>
                    <a:pt x="4" y="50"/>
                  </a:moveTo>
                  <a:cubicBezTo>
                    <a:pt x="2" y="52"/>
                    <a:pt x="1" y="55"/>
                    <a:pt x="1" y="58"/>
                  </a:cubicBezTo>
                  <a:cubicBezTo>
                    <a:pt x="0" y="66"/>
                    <a:pt x="3" y="75"/>
                    <a:pt x="10" y="81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41" y="110"/>
                    <a:pt x="46" y="109"/>
                    <a:pt x="49" y="106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7" y="111"/>
                    <a:pt x="63" y="109"/>
                    <a:pt x="65" y="105"/>
                  </a:cubicBezTo>
                  <a:cubicBezTo>
                    <a:pt x="65" y="105"/>
                    <a:pt x="81" y="80"/>
                    <a:pt x="82" y="80"/>
                  </a:cubicBezTo>
                  <a:cubicBezTo>
                    <a:pt x="93" y="62"/>
                    <a:pt x="86" y="49"/>
                    <a:pt x="84" y="46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96" y="33"/>
                    <a:pt x="96" y="30"/>
                    <a:pt x="94" y="28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84" y="17"/>
                    <a:pt x="74" y="9"/>
                    <a:pt x="63" y="1"/>
                  </a:cubicBezTo>
                  <a:cubicBezTo>
                    <a:pt x="61" y="0"/>
                    <a:pt x="58" y="1"/>
                    <a:pt x="57" y="3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6" y="17"/>
                    <a:pt x="34" y="16"/>
                    <a:pt x="29" y="21"/>
                  </a:cubicBezTo>
                  <a:cubicBezTo>
                    <a:pt x="22" y="27"/>
                    <a:pt x="4" y="50"/>
                    <a:pt x="4" y="50"/>
                  </a:cubicBezTo>
                </a:path>
              </a:pathLst>
            </a:custGeom>
            <a:solidFill>
              <a:srgbClr val="FBC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3" name="îSľïḓè"/>
            <p:cNvSpPr/>
            <p:nvPr/>
          </p:nvSpPr>
          <p:spPr bwMode="auto">
            <a:xfrm>
              <a:off x="4938713" y="2312988"/>
              <a:ext cx="206375" cy="166688"/>
            </a:xfrm>
            <a:custGeom>
              <a:avLst/>
              <a:gdLst>
                <a:gd name="T0" fmla="*/ 4 w 70"/>
                <a:gd name="T1" fmla="*/ 6 h 57"/>
                <a:gd name="T2" fmla="*/ 1 w 70"/>
                <a:gd name="T3" fmla="*/ 14 h 57"/>
                <a:gd name="T4" fmla="*/ 10 w 70"/>
                <a:gd name="T5" fmla="*/ 37 h 57"/>
                <a:gd name="T6" fmla="*/ 32 w 70"/>
                <a:gd name="T7" fmla="*/ 57 h 57"/>
                <a:gd name="T8" fmla="*/ 66 w 70"/>
                <a:gd name="T9" fmla="*/ 43 h 57"/>
                <a:gd name="T10" fmla="*/ 39 w 70"/>
                <a:gd name="T11" fmla="*/ 0 h 57"/>
                <a:gd name="T12" fmla="*/ 23 w 70"/>
                <a:gd name="T13" fmla="*/ 2 h 57"/>
                <a:gd name="T14" fmla="*/ 17 w 70"/>
                <a:gd name="T15" fmla="*/ 3 h 57"/>
                <a:gd name="T16" fmla="*/ 8 w 70"/>
                <a:gd name="T17" fmla="*/ 1 h 57"/>
                <a:gd name="T18" fmla="*/ 4 w 70"/>
                <a:gd name="T19" fmla="*/ 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57">
                  <a:moveTo>
                    <a:pt x="4" y="6"/>
                  </a:moveTo>
                  <a:cubicBezTo>
                    <a:pt x="2" y="8"/>
                    <a:pt x="1" y="11"/>
                    <a:pt x="1" y="14"/>
                  </a:cubicBezTo>
                  <a:cubicBezTo>
                    <a:pt x="0" y="22"/>
                    <a:pt x="3" y="31"/>
                    <a:pt x="10" y="37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1" y="55"/>
                    <a:pt x="70" y="45"/>
                    <a:pt x="66" y="43"/>
                  </a:cubicBezTo>
                  <a:cubicBezTo>
                    <a:pt x="65" y="43"/>
                    <a:pt x="41" y="7"/>
                    <a:pt x="39" y="0"/>
                  </a:cubicBezTo>
                  <a:cubicBezTo>
                    <a:pt x="35" y="6"/>
                    <a:pt x="31" y="5"/>
                    <a:pt x="23" y="2"/>
                  </a:cubicBezTo>
                  <a:cubicBezTo>
                    <a:pt x="21" y="1"/>
                    <a:pt x="19" y="2"/>
                    <a:pt x="17" y="3"/>
                  </a:cubicBezTo>
                  <a:cubicBezTo>
                    <a:pt x="13" y="3"/>
                    <a:pt x="10" y="4"/>
                    <a:pt x="8" y="1"/>
                  </a:cubicBezTo>
                  <a:cubicBezTo>
                    <a:pt x="4" y="6"/>
                    <a:pt x="4" y="6"/>
                    <a:pt x="4" y="6"/>
                  </a:cubicBezTo>
                </a:path>
              </a:pathLst>
            </a:custGeom>
            <a:solidFill>
              <a:srgbClr val="F9C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4" name="ïṣḷîdê"/>
            <p:cNvSpPr/>
            <p:nvPr/>
          </p:nvSpPr>
          <p:spPr bwMode="auto">
            <a:xfrm>
              <a:off x="5154613" y="2289176"/>
              <a:ext cx="55563" cy="28575"/>
            </a:xfrm>
            <a:custGeom>
              <a:avLst/>
              <a:gdLst>
                <a:gd name="T0" fmla="*/ 19 w 19"/>
                <a:gd name="T1" fmla="*/ 1 h 10"/>
                <a:gd name="T2" fmla="*/ 2 w 19"/>
                <a:gd name="T3" fmla="*/ 1 h 10"/>
                <a:gd name="T4" fmla="*/ 11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6" y="4"/>
                    <a:pt x="11" y="5"/>
                    <a:pt x="2" y="1"/>
                  </a:cubicBezTo>
                  <a:cubicBezTo>
                    <a:pt x="0" y="0"/>
                    <a:pt x="11" y="10"/>
                    <a:pt x="11" y="10"/>
                  </a:cubicBezTo>
                  <a:lnTo>
                    <a:pt x="19" y="1"/>
                  </a:lnTo>
                  <a:close/>
                </a:path>
              </a:pathLst>
            </a:custGeom>
            <a:solidFill>
              <a:srgbClr val="F9C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5" name="iSļíḓe"/>
            <p:cNvSpPr/>
            <p:nvPr/>
          </p:nvSpPr>
          <p:spPr bwMode="auto">
            <a:xfrm>
              <a:off x="5075238" y="2206626"/>
              <a:ext cx="41275" cy="47625"/>
            </a:xfrm>
            <a:custGeom>
              <a:avLst/>
              <a:gdLst>
                <a:gd name="T0" fmla="*/ 14 w 14"/>
                <a:gd name="T1" fmla="*/ 16 h 16"/>
                <a:gd name="T2" fmla="*/ 7 w 14"/>
                <a:gd name="T3" fmla="*/ 0 h 16"/>
                <a:gd name="T4" fmla="*/ 0 w 14"/>
                <a:gd name="T5" fmla="*/ 9 h 16"/>
                <a:gd name="T6" fmla="*/ 14 w 14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6">
                  <a:moveTo>
                    <a:pt x="14" y="16"/>
                  </a:moveTo>
                  <a:cubicBezTo>
                    <a:pt x="8" y="10"/>
                    <a:pt x="6" y="2"/>
                    <a:pt x="7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5" y="9"/>
                    <a:pt x="14" y="16"/>
                  </a:cubicBezTo>
                  <a:close/>
                </a:path>
              </a:pathLst>
            </a:custGeom>
            <a:solidFill>
              <a:srgbClr val="F9C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6" name="ï$1ïḓê"/>
            <p:cNvSpPr/>
            <p:nvPr/>
          </p:nvSpPr>
          <p:spPr bwMode="auto">
            <a:xfrm>
              <a:off x="5059363" y="2432051"/>
              <a:ext cx="41275" cy="20638"/>
            </a:xfrm>
            <a:custGeom>
              <a:avLst/>
              <a:gdLst>
                <a:gd name="T0" fmla="*/ 9 w 14"/>
                <a:gd name="T1" fmla="*/ 0 h 7"/>
                <a:gd name="T2" fmla="*/ 5 w 14"/>
                <a:gd name="T3" fmla="*/ 3 h 7"/>
                <a:gd name="T4" fmla="*/ 0 w 14"/>
                <a:gd name="T5" fmla="*/ 7 h 7"/>
                <a:gd name="T6" fmla="*/ 2 w 14"/>
                <a:gd name="T7" fmla="*/ 7 h 7"/>
                <a:gd name="T8" fmla="*/ 4 w 14"/>
                <a:gd name="T9" fmla="*/ 7 h 7"/>
                <a:gd name="T10" fmla="*/ 9 w 14"/>
                <a:gd name="T11" fmla="*/ 7 h 7"/>
                <a:gd name="T12" fmla="*/ 14 w 14"/>
                <a:gd name="T13" fmla="*/ 7 h 7"/>
                <a:gd name="T14" fmla="*/ 13 w 14"/>
                <a:gd name="T15" fmla="*/ 5 h 7"/>
                <a:gd name="T16" fmla="*/ 9 w 14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9" y="0"/>
                  </a:moveTo>
                  <a:cubicBezTo>
                    <a:pt x="8" y="1"/>
                    <a:pt x="6" y="2"/>
                    <a:pt x="5" y="3"/>
                  </a:cubicBezTo>
                  <a:cubicBezTo>
                    <a:pt x="3" y="4"/>
                    <a:pt x="1" y="5"/>
                    <a:pt x="0" y="7"/>
                  </a:cubicBezTo>
                  <a:cubicBezTo>
                    <a:pt x="1" y="7"/>
                    <a:pt x="1" y="7"/>
                    <a:pt x="2" y="7"/>
                  </a:cubicBezTo>
                  <a:cubicBezTo>
                    <a:pt x="2" y="7"/>
                    <a:pt x="3" y="7"/>
                    <a:pt x="4" y="7"/>
                  </a:cubicBezTo>
                  <a:cubicBezTo>
                    <a:pt x="5" y="7"/>
                    <a:pt x="7" y="7"/>
                    <a:pt x="9" y="7"/>
                  </a:cubicBezTo>
                  <a:cubicBezTo>
                    <a:pt x="11" y="7"/>
                    <a:pt x="12" y="7"/>
                    <a:pt x="14" y="7"/>
                  </a:cubicBezTo>
                  <a:cubicBezTo>
                    <a:pt x="14" y="6"/>
                    <a:pt x="14" y="5"/>
                    <a:pt x="13" y="5"/>
                  </a:cubicBezTo>
                  <a:cubicBezTo>
                    <a:pt x="13" y="3"/>
                    <a:pt x="11" y="1"/>
                    <a:pt x="9" y="0"/>
                  </a:cubicBezTo>
                </a:path>
              </a:pathLst>
            </a:custGeom>
            <a:solidFill>
              <a:srgbClr val="F9C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7" name="iṣļiḑê"/>
            <p:cNvSpPr/>
            <p:nvPr/>
          </p:nvSpPr>
          <p:spPr bwMode="auto">
            <a:xfrm>
              <a:off x="5038726" y="2273301"/>
              <a:ext cx="174625" cy="234950"/>
            </a:xfrm>
            <a:custGeom>
              <a:avLst/>
              <a:gdLst>
                <a:gd name="T0" fmla="*/ 26 w 59"/>
                <a:gd name="T1" fmla="*/ 2 h 80"/>
                <a:gd name="T2" fmla="*/ 1 w 59"/>
                <a:gd name="T3" fmla="*/ 28 h 80"/>
                <a:gd name="T4" fmla="*/ 23 w 59"/>
                <a:gd name="T5" fmla="*/ 59 h 80"/>
                <a:gd name="T6" fmla="*/ 17 w 59"/>
                <a:gd name="T7" fmla="*/ 58 h 80"/>
                <a:gd name="T8" fmla="*/ 4 w 59"/>
                <a:gd name="T9" fmla="*/ 62 h 80"/>
                <a:gd name="T10" fmla="*/ 2 w 59"/>
                <a:gd name="T11" fmla="*/ 65 h 80"/>
                <a:gd name="T12" fmla="*/ 2 w 59"/>
                <a:gd name="T13" fmla="*/ 69 h 80"/>
                <a:gd name="T14" fmla="*/ 15 w 59"/>
                <a:gd name="T15" fmla="*/ 75 h 80"/>
                <a:gd name="T16" fmla="*/ 19 w 59"/>
                <a:gd name="T17" fmla="*/ 77 h 80"/>
                <a:gd name="T18" fmla="*/ 31 w 59"/>
                <a:gd name="T19" fmla="*/ 74 h 80"/>
                <a:gd name="T20" fmla="*/ 48 w 59"/>
                <a:gd name="T21" fmla="*/ 49 h 80"/>
                <a:gd name="T22" fmla="*/ 50 w 59"/>
                <a:gd name="T23" fmla="*/ 15 h 80"/>
                <a:gd name="T24" fmla="*/ 26 w 59"/>
                <a:gd name="T25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80">
                  <a:moveTo>
                    <a:pt x="26" y="2"/>
                  </a:moveTo>
                  <a:cubicBezTo>
                    <a:pt x="12" y="5"/>
                    <a:pt x="0" y="15"/>
                    <a:pt x="1" y="28"/>
                  </a:cubicBezTo>
                  <a:cubicBezTo>
                    <a:pt x="3" y="47"/>
                    <a:pt x="23" y="59"/>
                    <a:pt x="23" y="59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2" y="58"/>
                    <a:pt x="7" y="59"/>
                    <a:pt x="4" y="62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1" y="66"/>
                    <a:pt x="1" y="68"/>
                    <a:pt x="2" y="69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80"/>
                    <a:pt x="29" y="78"/>
                    <a:pt x="31" y="74"/>
                  </a:cubicBezTo>
                  <a:cubicBezTo>
                    <a:pt x="31" y="74"/>
                    <a:pt x="47" y="49"/>
                    <a:pt x="48" y="49"/>
                  </a:cubicBezTo>
                  <a:cubicBezTo>
                    <a:pt x="59" y="31"/>
                    <a:pt x="52" y="18"/>
                    <a:pt x="50" y="15"/>
                  </a:cubicBezTo>
                  <a:cubicBezTo>
                    <a:pt x="50" y="15"/>
                    <a:pt x="39" y="0"/>
                    <a:pt x="26" y="2"/>
                  </a:cubicBezTo>
                  <a:close/>
                </a:path>
              </a:pathLst>
            </a:custGeom>
            <a:solidFill>
              <a:srgbClr val="FBD2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8" name="íṣ1ïḍê"/>
            <p:cNvSpPr/>
            <p:nvPr/>
          </p:nvSpPr>
          <p:spPr bwMode="auto">
            <a:xfrm>
              <a:off x="5045076" y="2465388"/>
              <a:ext cx="44450" cy="28575"/>
            </a:xfrm>
            <a:custGeom>
              <a:avLst/>
              <a:gdLst>
                <a:gd name="T0" fmla="*/ 15 w 15"/>
                <a:gd name="T1" fmla="*/ 6 h 10"/>
                <a:gd name="T2" fmla="*/ 6 w 15"/>
                <a:gd name="T3" fmla="*/ 0 h 10"/>
                <a:gd name="T4" fmla="*/ 0 w 15"/>
                <a:gd name="T5" fmla="*/ 3 h 10"/>
                <a:gd name="T6" fmla="*/ 0 w 15"/>
                <a:gd name="T7" fmla="*/ 4 h 10"/>
                <a:gd name="T8" fmla="*/ 12 w 15"/>
                <a:gd name="T9" fmla="*/ 10 h 10"/>
                <a:gd name="T10" fmla="*/ 15 w 15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5" y="3"/>
                    <a:pt x="8" y="0"/>
                    <a:pt x="6" y="0"/>
                  </a:cubicBezTo>
                  <a:cubicBezTo>
                    <a:pt x="4" y="1"/>
                    <a:pt x="1" y="2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9"/>
                    <a:pt x="15" y="8"/>
                    <a:pt x="15" y="6"/>
                  </a:cubicBezTo>
                  <a:close/>
                </a:path>
              </a:pathLst>
            </a:custGeom>
            <a:solidFill>
              <a:srgbClr val="FCD8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9" name="îśḻiḋe"/>
            <p:cNvSpPr/>
            <p:nvPr/>
          </p:nvSpPr>
          <p:spPr bwMode="auto">
            <a:xfrm>
              <a:off x="4068763" y="2309813"/>
              <a:ext cx="1096963" cy="1082675"/>
            </a:xfrm>
            <a:custGeom>
              <a:avLst/>
              <a:gdLst>
                <a:gd name="T0" fmla="*/ 235 w 373"/>
                <a:gd name="T1" fmla="*/ 363 h 369"/>
                <a:gd name="T2" fmla="*/ 7 w 373"/>
                <a:gd name="T3" fmla="*/ 144 h 369"/>
                <a:gd name="T4" fmla="*/ 6 w 373"/>
                <a:gd name="T5" fmla="*/ 120 h 369"/>
                <a:gd name="T6" fmla="*/ 121 w 373"/>
                <a:gd name="T7" fmla="*/ 0 h 369"/>
                <a:gd name="T8" fmla="*/ 373 w 373"/>
                <a:gd name="T9" fmla="*/ 243 h 369"/>
                <a:gd name="T10" fmla="*/ 259 w 373"/>
                <a:gd name="T11" fmla="*/ 362 h 369"/>
                <a:gd name="T12" fmla="*/ 235 w 373"/>
                <a:gd name="T13" fmla="*/ 363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3" h="369">
                  <a:moveTo>
                    <a:pt x="235" y="363"/>
                  </a:moveTo>
                  <a:cubicBezTo>
                    <a:pt x="7" y="144"/>
                    <a:pt x="7" y="144"/>
                    <a:pt x="7" y="144"/>
                  </a:cubicBezTo>
                  <a:cubicBezTo>
                    <a:pt x="0" y="137"/>
                    <a:pt x="0" y="126"/>
                    <a:pt x="6" y="120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373" y="243"/>
                    <a:pt x="373" y="243"/>
                    <a:pt x="373" y="243"/>
                  </a:cubicBezTo>
                  <a:cubicBezTo>
                    <a:pt x="259" y="362"/>
                    <a:pt x="259" y="362"/>
                    <a:pt x="259" y="362"/>
                  </a:cubicBezTo>
                  <a:cubicBezTo>
                    <a:pt x="252" y="369"/>
                    <a:pt x="241" y="369"/>
                    <a:pt x="235" y="363"/>
                  </a:cubicBezTo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0" name="ïṩlíḑe"/>
            <p:cNvSpPr/>
            <p:nvPr/>
          </p:nvSpPr>
          <p:spPr bwMode="auto">
            <a:xfrm>
              <a:off x="4760913" y="3368676"/>
              <a:ext cx="73025" cy="17463"/>
            </a:xfrm>
            <a:custGeom>
              <a:avLst/>
              <a:gdLst>
                <a:gd name="T0" fmla="*/ 11 w 25"/>
                <a:gd name="T1" fmla="*/ 6 h 6"/>
                <a:gd name="T2" fmla="*/ 11 w 25"/>
                <a:gd name="T3" fmla="*/ 6 h 6"/>
                <a:gd name="T4" fmla="*/ 11 w 25"/>
                <a:gd name="T5" fmla="*/ 6 h 6"/>
                <a:gd name="T6" fmla="*/ 11 w 25"/>
                <a:gd name="T7" fmla="*/ 6 h 6"/>
                <a:gd name="T8" fmla="*/ 0 w 25"/>
                <a:gd name="T9" fmla="*/ 2 h 6"/>
                <a:gd name="T10" fmla="*/ 0 w 25"/>
                <a:gd name="T11" fmla="*/ 2 h 6"/>
                <a:gd name="T12" fmla="*/ 0 w 25"/>
                <a:gd name="T13" fmla="*/ 2 h 6"/>
                <a:gd name="T14" fmla="*/ 24 w 25"/>
                <a:gd name="T15" fmla="*/ 1 h 6"/>
                <a:gd name="T16" fmla="*/ 12 w 25"/>
                <a:gd name="T17" fmla="*/ 6 h 6"/>
                <a:gd name="T18" fmla="*/ 24 w 25"/>
                <a:gd name="T19" fmla="*/ 1 h 6"/>
                <a:gd name="T20" fmla="*/ 25 w 25"/>
                <a:gd name="T21" fmla="*/ 0 h 6"/>
                <a:gd name="T22" fmla="*/ 24 w 25"/>
                <a:gd name="T23" fmla="*/ 1 h 6"/>
                <a:gd name="T24" fmla="*/ 25 w 2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6">
                  <a:moveTo>
                    <a:pt x="11" y="6"/>
                  </a:move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24" y="1"/>
                  </a:moveTo>
                  <a:cubicBezTo>
                    <a:pt x="20" y="5"/>
                    <a:pt x="16" y="6"/>
                    <a:pt x="12" y="6"/>
                  </a:cubicBezTo>
                  <a:cubicBezTo>
                    <a:pt x="16" y="6"/>
                    <a:pt x="20" y="5"/>
                    <a:pt x="24" y="1"/>
                  </a:cubicBezTo>
                  <a:moveTo>
                    <a:pt x="25" y="0"/>
                  </a:moveTo>
                  <a:cubicBezTo>
                    <a:pt x="24" y="1"/>
                    <a:pt x="24" y="1"/>
                    <a:pt x="24" y="1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1" name="i$lide"/>
            <p:cNvSpPr/>
            <p:nvPr/>
          </p:nvSpPr>
          <p:spPr bwMode="auto">
            <a:xfrm>
              <a:off x="4075113" y="2659063"/>
              <a:ext cx="758825" cy="727075"/>
            </a:xfrm>
            <a:custGeom>
              <a:avLst/>
              <a:gdLst>
                <a:gd name="T0" fmla="*/ 5 w 258"/>
                <a:gd name="T1" fmla="*/ 0 h 248"/>
                <a:gd name="T2" fmla="*/ 4 w 258"/>
                <a:gd name="T3" fmla="*/ 1 h 248"/>
                <a:gd name="T4" fmla="*/ 0 w 258"/>
                <a:gd name="T5" fmla="*/ 12 h 248"/>
                <a:gd name="T6" fmla="*/ 5 w 258"/>
                <a:gd name="T7" fmla="*/ 25 h 248"/>
                <a:gd name="T8" fmla="*/ 233 w 258"/>
                <a:gd name="T9" fmla="*/ 244 h 248"/>
                <a:gd name="T10" fmla="*/ 233 w 258"/>
                <a:gd name="T11" fmla="*/ 244 h 248"/>
                <a:gd name="T12" fmla="*/ 233 w 258"/>
                <a:gd name="T13" fmla="*/ 244 h 248"/>
                <a:gd name="T14" fmla="*/ 244 w 258"/>
                <a:gd name="T15" fmla="*/ 248 h 248"/>
                <a:gd name="T16" fmla="*/ 244 w 258"/>
                <a:gd name="T17" fmla="*/ 248 h 248"/>
                <a:gd name="T18" fmla="*/ 245 w 258"/>
                <a:gd name="T19" fmla="*/ 248 h 248"/>
                <a:gd name="T20" fmla="*/ 257 w 258"/>
                <a:gd name="T21" fmla="*/ 243 h 248"/>
                <a:gd name="T22" fmla="*/ 257 w 258"/>
                <a:gd name="T23" fmla="*/ 243 h 248"/>
                <a:gd name="T24" fmla="*/ 257 w 258"/>
                <a:gd name="T25" fmla="*/ 243 h 248"/>
                <a:gd name="T26" fmla="*/ 258 w 258"/>
                <a:gd name="T27" fmla="*/ 242 h 248"/>
                <a:gd name="T28" fmla="*/ 5 w 258"/>
                <a:gd name="T29" fmla="*/ 0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8" h="248">
                  <a:moveTo>
                    <a:pt x="5" y="0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1" y="4"/>
                    <a:pt x="0" y="8"/>
                    <a:pt x="0" y="12"/>
                  </a:cubicBezTo>
                  <a:cubicBezTo>
                    <a:pt x="0" y="17"/>
                    <a:pt x="1" y="21"/>
                    <a:pt x="5" y="25"/>
                  </a:cubicBezTo>
                  <a:cubicBezTo>
                    <a:pt x="233" y="244"/>
                    <a:pt x="233" y="244"/>
                    <a:pt x="233" y="244"/>
                  </a:cubicBezTo>
                  <a:cubicBezTo>
                    <a:pt x="233" y="244"/>
                    <a:pt x="233" y="244"/>
                    <a:pt x="233" y="244"/>
                  </a:cubicBezTo>
                  <a:cubicBezTo>
                    <a:pt x="233" y="244"/>
                    <a:pt x="233" y="244"/>
                    <a:pt x="233" y="244"/>
                  </a:cubicBezTo>
                  <a:cubicBezTo>
                    <a:pt x="236" y="247"/>
                    <a:pt x="240" y="248"/>
                    <a:pt x="244" y="248"/>
                  </a:cubicBezTo>
                  <a:cubicBezTo>
                    <a:pt x="244" y="248"/>
                    <a:pt x="244" y="248"/>
                    <a:pt x="244" y="248"/>
                  </a:cubicBezTo>
                  <a:cubicBezTo>
                    <a:pt x="244" y="248"/>
                    <a:pt x="245" y="248"/>
                    <a:pt x="245" y="248"/>
                  </a:cubicBezTo>
                  <a:cubicBezTo>
                    <a:pt x="249" y="248"/>
                    <a:pt x="253" y="247"/>
                    <a:pt x="257" y="243"/>
                  </a:cubicBezTo>
                  <a:cubicBezTo>
                    <a:pt x="257" y="243"/>
                    <a:pt x="257" y="243"/>
                    <a:pt x="257" y="243"/>
                  </a:cubicBezTo>
                  <a:cubicBezTo>
                    <a:pt x="257" y="243"/>
                    <a:pt x="257" y="243"/>
                    <a:pt x="257" y="243"/>
                  </a:cubicBezTo>
                  <a:cubicBezTo>
                    <a:pt x="258" y="242"/>
                    <a:pt x="258" y="242"/>
                    <a:pt x="258" y="242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2" name="îşlíḑe"/>
            <p:cNvSpPr/>
            <p:nvPr/>
          </p:nvSpPr>
          <p:spPr bwMode="auto">
            <a:xfrm>
              <a:off x="4365626" y="2355851"/>
              <a:ext cx="15875" cy="15875"/>
            </a:xfrm>
            <a:custGeom>
              <a:avLst/>
              <a:gdLst>
                <a:gd name="T0" fmla="*/ 10 w 10"/>
                <a:gd name="T1" fmla="*/ 0 h 10"/>
                <a:gd name="T2" fmla="*/ 0 w 10"/>
                <a:gd name="T3" fmla="*/ 10 h 10"/>
                <a:gd name="T4" fmla="*/ 0 w 10"/>
                <a:gd name="T5" fmla="*/ 10 h 10"/>
                <a:gd name="T6" fmla="*/ 10 w 10"/>
                <a:gd name="T7" fmla="*/ 0 h 10"/>
                <a:gd name="T8" fmla="*/ 10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0" y="0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3" name="ïŝ1iḍè"/>
            <p:cNvSpPr/>
            <p:nvPr/>
          </p:nvSpPr>
          <p:spPr bwMode="auto">
            <a:xfrm>
              <a:off x="4365626" y="2355851"/>
              <a:ext cx="15875" cy="15875"/>
            </a:xfrm>
            <a:custGeom>
              <a:avLst/>
              <a:gdLst>
                <a:gd name="T0" fmla="*/ 10 w 10"/>
                <a:gd name="T1" fmla="*/ 0 h 10"/>
                <a:gd name="T2" fmla="*/ 0 w 10"/>
                <a:gd name="T3" fmla="*/ 10 h 10"/>
                <a:gd name="T4" fmla="*/ 0 w 10"/>
                <a:gd name="T5" fmla="*/ 10 h 10"/>
                <a:gd name="T6" fmla="*/ 10 w 10"/>
                <a:gd name="T7" fmla="*/ 0 h 10"/>
                <a:gd name="T8" fmla="*/ 10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0" y="0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10" y="0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4" name="ïśļïḑé"/>
            <p:cNvSpPr/>
            <p:nvPr/>
          </p:nvSpPr>
          <p:spPr bwMode="auto">
            <a:xfrm>
              <a:off x="4313238" y="2355851"/>
              <a:ext cx="808038" cy="763588"/>
            </a:xfrm>
            <a:custGeom>
              <a:avLst/>
              <a:gdLst>
                <a:gd name="T0" fmla="*/ 147 w 275"/>
                <a:gd name="T1" fmla="*/ 231 h 260"/>
                <a:gd name="T2" fmla="*/ 142 w 275"/>
                <a:gd name="T3" fmla="*/ 236 h 260"/>
                <a:gd name="T4" fmla="*/ 216 w 275"/>
                <a:gd name="T5" fmla="*/ 260 h 260"/>
                <a:gd name="T6" fmla="*/ 270 w 275"/>
                <a:gd name="T7" fmla="*/ 248 h 260"/>
                <a:gd name="T8" fmla="*/ 275 w 275"/>
                <a:gd name="T9" fmla="*/ 243 h 260"/>
                <a:gd name="T10" fmla="*/ 221 w 275"/>
                <a:gd name="T11" fmla="*/ 255 h 260"/>
                <a:gd name="T12" fmla="*/ 147 w 275"/>
                <a:gd name="T13" fmla="*/ 231 h 260"/>
                <a:gd name="T14" fmla="*/ 60 w 275"/>
                <a:gd name="T15" fmla="*/ 149 h 260"/>
                <a:gd name="T16" fmla="*/ 60 w 275"/>
                <a:gd name="T17" fmla="*/ 149 h 260"/>
                <a:gd name="T18" fmla="*/ 55 w 275"/>
                <a:gd name="T19" fmla="*/ 154 h 260"/>
                <a:gd name="T20" fmla="*/ 120 w 275"/>
                <a:gd name="T21" fmla="*/ 217 h 260"/>
                <a:gd name="T22" fmla="*/ 122 w 275"/>
                <a:gd name="T23" fmla="*/ 214 h 260"/>
                <a:gd name="T24" fmla="*/ 125 w 275"/>
                <a:gd name="T25" fmla="*/ 212 h 260"/>
                <a:gd name="T26" fmla="*/ 60 w 275"/>
                <a:gd name="T27" fmla="*/ 149 h 260"/>
                <a:gd name="T28" fmla="*/ 23 w 275"/>
                <a:gd name="T29" fmla="*/ 0 h 260"/>
                <a:gd name="T30" fmla="*/ 18 w 275"/>
                <a:gd name="T31" fmla="*/ 5 h 260"/>
                <a:gd name="T32" fmla="*/ 34 w 275"/>
                <a:gd name="T33" fmla="*/ 133 h 260"/>
                <a:gd name="T34" fmla="*/ 37 w 275"/>
                <a:gd name="T35" fmla="*/ 130 h 260"/>
                <a:gd name="T36" fmla="*/ 39 w 275"/>
                <a:gd name="T37" fmla="*/ 128 h 260"/>
                <a:gd name="T38" fmla="*/ 23 w 275"/>
                <a:gd name="T39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5" h="260">
                  <a:moveTo>
                    <a:pt x="147" y="231"/>
                  </a:moveTo>
                  <a:cubicBezTo>
                    <a:pt x="142" y="236"/>
                    <a:pt x="142" y="236"/>
                    <a:pt x="142" y="236"/>
                  </a:cubicBezTo>
                  <a:cubicBezTo>
                    <a:pt x="164" y="252"/>
                    <a:pt x="190" y="260"/>
                    <a:pt x="216" y="260"/>
                  </a:cubicBezTo>
                  <a:cubicBezTo>
                    <a:pt x="235" y="260"/>
                    <a:pt x="253" y="256"/>
                    <a:pt x="270" y="248"/>
                  </a:cubicBezTo>
                  <a:cubicBezTo>
                    <a:pt x="275" y="243"/>
                    <a:pt x="275" y="243"/>
                    <a:pt x="275" y="243"/>
                  </a:cubicBezTo>
                  <a:cubicBezTo>
                    <a:pt x="258" y="251"/>
                    <a:pt x="239" y="255"/>
                    <a:pt x="221" y="255"/>
                  </a:cubicBezTo>
                  <a:cubicBezTo>
                    <a:pt x="195" y="255"/>
                    <a:pt x="169" y="247"/>
                    <a:pt x="147" y="231"/>
                  </a:cubicBezTo>
                  <a:moveTo>
                    <a:pt x="60" y="149"/>
                  </a:moveTo>
                  <a:cubicBezTo>
                    <a:pt x="60" y="149"/>
                    <a:pt x="60" y="149"/>
                    <a:pt x="60" y="149"/>
                  </a:cubicBezTo>
                  <a:cubicBezTo>
                    <a:pt x="55" y="154"/>
                    <a:pt x="55" y="154"/>
                    <a:pt x="55" y="154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122" y="214"/>
                    <a:pt x="122" y="214"/>
                    <a:pt x="122" y="214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60" y="149"/>
                    <a:pt x="60" y="149"/>
                    <a:pt x="60" y="149"/>
                  </a:cubicBezTo>
                  <a:moveTo>
                    <a:pt x="23" y="0"/>
                  </a:moveTo>
                  <a:cubicBezTo>
                    <a:pt x="18" y="5"/>
                    <a:pt x="18" y="5"/>
                    <a:pt x="18" y="5"/>
                  </a:cubicBezTo>
                  <a:cubicBezTo>
                    <a:pt x="0" y="47"/>
                    <a:pt x="6" y="96"/>
                    <a:pt x="34" y="133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11" y="91"/>
                    <a:pt x="5" y="42"/>
                    <a:pt x="23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5" name="iṥḻiďè"/>
            <p:cNvSpPr/>
            <p:nvPr/>
          </p:nvSpPr>
          <p:spPr bwMode="auto">
            <a:xfrm>
              <a:off x="4310063" y="2174876"/>
              <a:ext cx="987425" cy="968375"/>
            </a:xfrm>
            <a:custGeom>
              <a:avLst/>
              <a:gdLst>
                <a:gd name="T0" fmla="*/ 134 w 336"/>
                <a:gd name="T1" fmla="*/ 282 h 330"/>
                <a:gd name="T2" fmla="*/ 52 w 336"/>
                <a:gd name="T3" fmla="*/ 203 h 330"/>
                <a:gd name="T4" fmla="*/ 49 w 336"/>
                <a:gd name="T5" fmla="*/ 24 h 330"/>
                <a:gd name="T6" fmla="*/ 67 w 336"/>
                <a:gd name="T7" fmla="*/ 5 h 330"/>
                <a:gd name="T8" fmla="*/ 84 w 336"/>
                <a:gd name="T9" fmla="*/ 5 h 330"/>
                <a:gd name="T10" fmla="*/ 331 w 336"/>
                <a:gd name="T11" fmla="*/ 242 h 330"/>
                <a:gd name="T12" fmla="*/ 331 w 336"/>
                <a:gd name="T13" fmla="*/ 259 h 330"/>
                <a:gd name="T14" fmla="*/ 313 w 336"/>
                <a:gd name="T15" fmla="*/ 278 h 330"/>
                <a:gd name="T16" fmla="*/ 134 w 336"/>
                <a:gd name="T17" fmla="*/ 282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330">
                  <a:moveTo>
                    <a:pt x="134" y="282"/>
                  </a:moveTo>
                  <a:cubicBezTo>
                    <a:pt x="52" y="203"/>
                    <a:pt x="52" y="203"/>
                    <a:pt x="52" y="203"/>
                  </a:cubicBezTo>
                  <a:cubicBezTo>
                    <a:pt x="2" y="155"/>
                    <a:pt x="0" y="75"/>
                    <a:pt x="49" y="24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72" y="1"/>
                    <a:pt x="79" y="0"/>
                    <a:pt x="84" y="5"/>
                  </a:cubicBezTo>
                  <a:cubicBezTo>
                    <a:pt x="331" y="242"/>
                    <a:pt x="331" y="242"/>
                    <a:pt x="331" y="242"/>
                  </a:cubicBezTo>
                  <a:cubicBezTo>
                    <a:pt x="336" y="247"/>
                    <a:pt x="336" y="254"/>
                    <a:pt x="331" y="259"/>
                  </a:cubicBezTo>
                  <a:cubicBezTo>
                    <a:pt x="313" y="278"/>
                    <a:pt x="313" y="278"/>
                    <a:pt x="313" y="278"/>
                  </a:cubicBezTo>
                  <a:cubicBezTo>
                    <a:pt x="265" y="328"/>
                    <a:pt x="185" y="330"/>
                    <a:pt x="134" y="282"/>
                  </a:cubicBezTo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6" name="îŝ1íďè"/>
            <p:cNvSpPr/>
            <p:nvPr/>
          </p:nvSpPr>
          <p:spPr bwMode="auto">
            <a:xfrm>
              <a:off x="4513263" y="2176463"/>
              <a:ext cx="784225" cy="752475"/>
            </a:xfrm>
            <a:custGeom>
              <a:avLst/>
              <a:gdLst>
                <a:gd name="T0" fmla="*/ 264 w 267"/>
                <a:gd name="T1" fmla="*/ 256 h 256"/>
                <a:gd name="T2" fmla="*/ 262 w 267"/>
                <a:gd name="T3" fmla="*/ 241 h 256"/>
                <a:gd name="T4" fmla="*/ 15 w 267"/>
                <a:gd name="T5" fmla="*/ 4 h 256"/>
                <a:gd name="T6" fmla="*/ 0 w 267"/>
                <a:gd name="T7" fmla="*/ 3 h 256"/>
                <a:gd name="T8" fmla="*/ 264 w 267"/>
                <a:gd name="T9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7" h="256">
                  <a:moveTo>
                    <a:pt x="264" y="256"/>
                  </a:moveTo>
                  <a:cubicBezTo>
                    <a:pt x="267" y="252"/>
                    <a:pt x="266" y="245"/>
                    <a:pt x="262" y="241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1" y="0"/>
                    <a:pt x="4" y="0"/>
                    <a:pt x="0" y="3"/>
                  </a:cubicBezTo>
                  <a:lnTo>
                    <a:pt x="264" y="256"/>
                  </a:lnTo>
                  <a:close/>
                </a:path>
              </a:pathLst>
            </a:custGeom>
            <a:solidFill>
              <a:srgbClr val="50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7" name="í$ļïḋé"/>
            <p:cNvSpPr/>
            <p:nvPr/>
          </p:nvSpPr>
          <p:spPr bwMode="auto">
            <a:xfrm>
              <a:off x="4827588" y="2338388"/>
              <a:ext cx="109538" cy="111125"/>
            </a:xfrm>
            <a:custGeom>
              <a:avLst/>
              <a:gdLst>
                <a:gd name="T0" fmla="*/ 36 w 37"/>
                <a:gd name="T1" fmla="*/ 1 h 38"/>
                <a:gd name="T2" fmla="*/ 30 w 37"/>
                <a:gd name="T3" fmla="*/ 1 h 38"/>
                <a:gd name="T4" fmla="*/ 2 w 37"/>
                <a:gd name="T5" fmla="*/ 31 h 38"/>
                <a:gd name="T6" fmla="*/ 2 w 37"/>
                <a:gd name="T7" fmla="*/ 36 h 38"/>
                <a:gd name="T8" fmla="*/ 7 w 37"/>
                <a:gd name="T9" fmla="*/ 36 h 38"/>
                <a:gd name="T10" fmla="*/ 36 w 37"/>
                <a:gd name="T11" fmla="*/ 6 h 38"/>
                <a:gd name="T12" fmla="*/ 36 w 37"/>
                <a:gd name="T13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36" y="1"/>
                  </a:moveTo>
                  <a:cubicBezTo>
                    <a:pt x="34" y="0"/>
                    <a:pt x="32" y="0"/>
                    <a:pt x="30" y="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0" y="33"/>
                    <a:pt x="1" y="35"/>
                    <a:pt x="2" y="36"/>
                  </a:cubicBezTo>
                  <a:cubicBezTo>
                    <a:pt x="3" y="38"/>
                    <a:pt x="6" y="38"/>
                    <a:pt x="7" y="3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7" y="5"/>
                    <a:pt x="37" y="3"/>
                    <a:pt x="36" y="1"/>
                  </a:cubicBezTo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8" name="îśḷïḍé"/>
            <p:cNvSpPr/>
            <p:nvPr/>
          </p:nvSpPr>
          <p:spPr bwMode="auto">
            <a:xfrm>
              <a:off x="4895851" y="2338388"/>
              <a:ext cx="41275" cy="41275"/>
            </a:xfrm>
            <a:custGeom>
              <a:avLst/>
              <a:gdLst>
                <a:gd name="T0" fmla="*/ 13 w 14"/>
                <a:gd name="T1" fmla="*/ 6 h 14"/>
                <a:gd name="T2" fmla="*/ 6 w 14"/>
                <a:gd name="T3" fmla="*/ 14 h 14"/>
                <a:gd name="T4" fmla="*/ 6 w 14"/>
                <a:gd name="T5" fmla="*/ 14 h 14"/>
                <a:gd name="T6" fmla="*/ 13 w 14"/>
                <a:gd name="T7" fmla="*/ 6 h 14"/>
                <a:gd name="T8" fmla="*/ 10 w 14"/>
                <a:gd name="T9" fmla="*/ 0 h 14"/>
                <a:gd name="T10" fmla="*/ 7 w 14"/>
                <a:gd name="T11" fmla="*/ 1 h 14"/>
                <a:gd name="T12" fmla="*/ 0 w 14"/>
                <a:gd name="T13" fmla="*/ 10 h 14"/>
                <a:gd name="T14" fmla="*/ 0 w 14"/>
                <a:gd name="T15" fmla="*/ 10 h 14"/>
                <a:gd name="T16" fmla="*/ 7 w 14"/>
                <a:gd name="T17" fmla="*/ 1 h 14"/>
                <a:gd name="T18" fmla="*/ 10 w 14"/>
                <a:gd name="T19" fmla="*/ 0 h 14"/>
                <a:gd name="T20" fmla="*/ 13 w 14"/>
                <a:gd name="T21" fmla="*/ 1 h 14"/>
                <a:gd name="T22" fmla="*/ 14 w 14"/>
                <a:gd name="T23" fmla="*/ 4 h 14"/>
                <a:gd name="T24" fmla="*/ 13 w 14"/>
                <a:gd name="T25" fmla="*/ 1 h 14"/>
                <a:gd name="T26" fmla="*/ 10 w 14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14">
                  <a:moveTo>
                    <a:pt x="13" y="6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13" y="6"/>
                    <a:pt x="13" y="6"/>
                    <a:pt x="13" y="6"/>
                  </a:cubicBezTo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9" y="0"/>
                    <a:pt x="10" y="0"/>
                  </a:cubicBezTo>
                  <a:cubicBezTo>
                    <a:pt x="11" y="0"/>
                    <a:pt x="12" y="1"/>
                    <a:pt x="13" y="1"/>
                  </a:cubicBezTo>
                  <a:cubicBezTo>
                    <a:pt x="13" y="2"/>
                    <a:pt x="14" y="3"/>
                    <a:pt x="14" y="4"/>
                  </a:cubicBezTo>
                  <a:cubicBezTo>
                    <a:pt x="14" y="3"/>
                    <a:pt x="13" y="2"/>
                    <a:pt x="13" y="1"/>
                  </a:cubicBezTo>
                  <a:cubicBezTo>
                    <a:pt x="12" y="1"/>
                    <a:pt x="11" y="0"/>
                    <a:pt x="10" y="0"/>
                  </a:cubicBezTo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9" name="ïš1ïḑè"/>
            <p:cNvSpPr/>
            <p:nvPr/>
          </p:nvSpPr>
          <p:spPr bwMode="auto">
            <a:xfrm>
              <a:off x="4895851" y="2338388"/>
              <a:ext cx="41275" cy="41275"/>
            </a:xfrm>
            <a:custGeom>
              <a:avLst/>
              <a:gdLst>
                <a:gd name="T0" fmla="*/ 10 w 14"/>
                <a:gd name="T1" fmla="*/ 0 h 14"/>
                <a:gd name="T2" fmla="*/ 7 w 14"/>
                <a:gd name="T3" fmla="*/ 1 h 14"/>
                <a:gd name="T4" fmla="*/ 0 w 14"/>
                <a:gd name="T5" fmla="*/ 10 h 14"/>
                <a:gd name="T6" fmla="*/ 0 w 14"/>
                <a:gd name="T7" fmla="*/ 10 h 14"/>
                <a:gd name="T8" fmla="*/ 6 w 14"/>
                <a:gd name="T9" fmla="*/ 14 h 14"/>
                <a:gd name="T10" fmla="*/ 13 w 14"/>
                <a:gd name="T11" fmla="*/ 6 h 14"/>
                <a:gd name="T12" fmla="*/ 14 w 14"/>
                <a:gd name="T13" fmla="*/ 4 h 14"/>
                <a:gd name="T14" fmla="*/ 13 w 14"/>
                <a:gd name="T15" fmla="*/ 1 h 14"/>
                <a:gd name="T16" fmla="*/ 10 w 14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4"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" y="11"/>
                    <a:pt x="4" y="12"/>
                    <a:pt x="6" y="14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4" y="5"/>
                    <a:pt x="14" y="4"/>
                  </a:cubicBezTo>
                  <a:cubicBezTo>
                    <a:pt x="14" y="3"/>
                    <a:pt x="13" y="2"/>
                    <a:pt x="13" y="1"/>
                  </a:cubicBezTo>
                  <a:cubicBezTo>
                    <a:pt x="12" y="1"/>
                    <a:pt x="11" y="0"/>
                    <a:pt x="10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0" name="îśļïďè"/>
            <p:cNvSpPr/>
            <p:nvPr/>
          </p:nvSpPr>
          <p:spPr bwMode="auto">
            <a:xfrm>
              <a:off x="4741863" y="2341563"/>
              <a:ext cx="138113" cy="134938"/>
            </a:xfrm>
            <a:custGeom>
              <a:avLst/>
              <a:gdLst>
                <a:gd name="T0" fmla="*/ 45 w 47"/>
                <a:gd name="T1" fmla="*/ 37 h 46"/>
                <a:gd name="T2" fmla="*/ 9 w 47"/>
                <a:gd name="T3" fmla="*/ 2 h 46"/>
                <a:gd name="T4" fmla="*/ 2 w 47"/>
                <a:gd name="T5" fmla="*/ 3 h 46"/>
                <a:gd name="T6" fmla="*/ 2 w 47"/>
                <a:gd name="T7" fmla="*/ 10 h 46"/>
                <a:gd name="T8" fmla="*/ 37 w 47"/>
                <a:gd name="T9" fmla="*/ 44 h 46"/>
                <a:gd name="T10" fmla="*/ 45 w 47"/>
                <a:gd name="T11" fmla="*/ 44 h 46"/>
                <a:gd name="T12" fmla="*/ 45 w 47"/>
                <a:gd name="T13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6">
                  <a:moveTo>
                    <a:pt x="45" y="37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4" y="0"/>
                    <a:pt x="2" y="3"/>
                  </a:cubicBezTo>
                  <a:cubicBezTo>
                    <a:pt x="0" y="5"/>
                    <a:pt x="0" y="8"/>
                    <a:pt x="2" y="10"/>
                  </a:cubicBezTo>
                  <a:cubicBezTo>
                    <a:pt x="37" y="44"/>
                    <a:pt x="37" y="44"/>
                    <a:pt x="37" y="44"/>
                  </a:cubicBezTo>
                  <a:cubicBezTo>
                    <a:pt x="39" y="46"/>
                    <a:pt x="43" y="46"/>
                    <a:pt x="45" y="44"/>
                  </a:cubicBezTo>
                  <a:cubicBezTo>
                    <a:pt x="47" y="42"/>
                    <a:pt x="47" y="39"/>
                    <a:pt x="45" y="37"/>
                  </a:cubicBezTo>
                  <a:close/>
                </a:path>
              </a:pathLst>
            </a:custGeom>
            <a:solidFill>
              <a:srgbClr val="6464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1" name="iṥ1iḓê"/>
            <p:cNvSpPr/>
            <p:nvPr/>
          </p:nvSpPr>
          <p:spPr bwMode="auto">
            <a:xfrm>
              <a:off x="5010151" y="2511426"/>
              <a:ext cx="107950" cy="111125"/>
            </a:xfrm>
            <a:custGeom>
              <a:avLst/>
              <a:gdLst>
                <a:gd name="T0" fmla="*/ 35 w 37"/>
                <a:gd name="T1" fmla="*/ 1 h 38"/>
                <a:gd name="T2" fmla="*/ 35 w 37"/>
                <a:gd name="T3" fmla="*/ 6 h 38"/>
                <a:gd name="T4" fmla="*/ 6 w 37"/>
                <a:gd name="T5" fmla="*/ 36 h 38"/>
                <a:gd name="T6" fmla="*/ 1 w 37"/>
                <a:gd name="T7" fmla="*/ 36 h 38"/>
                <a:gd name="T8" fmla="*/ 1 w 37"/>
                <a:gd name="T9" fmla="*/ 31 h 38"/>
                <a:gd name="T10" fmla="*/ 30 w 37"/>
                <a:gd name="T11" fmla="*/ 1 h 38"/>
                <a:gd name="T12" fmla="*/ 35 w 37"/>
                <a:gd name="T13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35" y="1"/>
                  </a:moveTo>
                  <a:cubicBezTo>
                    <a:pt x="36" y="3"/>
                    <a:pt x="37" y="5"/>
                    <a:pt x="35" y="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5" y="38"/>
                    <a:pt x="3" y="38"/>
                    <a:pt x="1" y="36"/>
                  </a:cubicBezTo>
                  <a:cubicBezTo>
                    <a:pt x="0" y="35"/>
                    <a:pt x="0" y="33"/>
                    <a:pt x="1" y="3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0"/>
                    <a:pt x="34" y="0"/>
                    <a:pt x="35" y="1"/>
                  </a:cubicBezTo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2" name="ïṡḷïḑe"/>
            <p:cNvSpPr/>
            <p:nvPr/>
          </p:nvSpPr>
          <p:spPr bwMode="auto">
            <a:xfrm>
              <a:off x="5076826" y="2511426"/>
              <a:ext cx="39688" cy="44450"/>
            </a:xfrm>
            <a:custGeom>
              <a:avLst/>
              <a:gdLst>
                <a:gd name="T0" fmla="*/ 12 w 13"/>
                <a:gd name="T1" fmla="*/ 6 h 15"/>
                <a:gd name="T2" fmla="*/ 4 w 13"/>
                <a:gd name="T3" fmla="*/ 15 h 15"/>
                <a:gd name="T4" fmla="*/ 4 w 13"/>
                <a:gd name="T5" fmla="*/ 15 h 15"/>
                <a:gd name="T6" fmla="*/ 12 w 13"/>
                <a:gd name="T7" fmla="*/ 6 h 15"/>
                <a:gd name="T8" fmla="*/ 10 w 13"/>
                <a:gd name="T9" fmla="*/ 0 h 15"/>
                <a:gd name="T10" fmla="*/ 7 w 13"/>
                <a:gd name="T11" fmla="*/ 1 h 15"/>
                <a:gd name="T12" fmla="*/ 0 w 13"/>
                <a:gd name="T13" fmla="*/ 9 h 15"/>
                <a:gd name="T14" fmla="*/ 0 w 13"/>
                <a:gd name="T15" fmla="*/ 9 h 15"/>
                <a:gd name="T16" fmla="*/ 7 w 13"/>
                <a:gd name="T17" fmla="*/ 1 h 15"/>
                <a:gd name="T18" fmla="*/ 10 w 13"/>
                <a:gd name="T19" fmla="*/ 0 h 15"/>
                <a:gd name="T20" fmla="*/ 12 w 13"/>
                <a:gd name="T21" fmla="*/ 1 h 15"/>
                <a:gd name="T22" fmla="*/ 13 w 13"/>
                <a:gd name="T23" fmla="*/ 4 h 15"/>
                <a:gd name="T24" fmla="*/ 12 w 13"/>
                <a:gd name="T25" fmla="*/ 1 h 15"/>
                <a:gd name="T26" fmla="*/ 10 w 13"/>
                <a:gd name="T2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" h="15">
                  <a:moveTo>
                    <a:pt x="12" y="6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2" y="6"/>
                    <a:pt x="12" y="6"/>
                    <a:pt x="12" y="6"/>
                  </a:cubicBezTo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9" y="0"/>
                    <a:pt x="10" y="0"/>
                  </a:cubicBezTo>
                  <a:cubicBezTo>
                    <a:pt x="10" y="0"/>
                    <a:pt x="11" y="1"/>
                    <a:pt x="12" y="1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3"/>
                    <a:pt x="13" y="2"/>
                    <a:pt x="12" y="1"/>
                  </a:cubicBezTo>
                  <a:cubicBezTo>
                    <a:pt x="11" y="1"/>
                    <a:pt x="10" y="0"/>
                    <a:pt x="10" y="0"/>
                  </a:cubicBezTo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3" name="ïš1iḋè"/>
            <p:cNvSpPr/>
            <p:nvPr/>
          </p:nvSpPr>
          <p:spPr bwMode="auto">
            <a:xfrm>
              <a:off x="5076826" y="2511426"/>
              <a:ext cx="39688" cy="44450"/>
            </a:xfrm>
            <a:custGeom>
              <a:avLst/>
              <a:gdLst>
                <a:gd name="T0" fmla="*/ 10 w 13"/>
                <a:gd name="T1" fmla="*/ 0 h 15"/>
                <a:gd name="T2" fmla="*/ 7 w 13"/>
                <a:gd name="T3" fmla="*/ 1 h 15"/>
                <a:gd name="T4" fmla="*/ 0 w 13"/>
                <a:gd name="T5" fmla="*/ 9 h 15"/>
                <a:gd name="T6" fmla="*/ 4 w 13"/>
                <a:gd name="T7" fmla="*/ 14 h 15"/>
                <a:gd name="T8" fmla="*/ 4 w 13"/>
                <a:gd name="T9" fmla="*/ 15 h 15"/>
                <a:gd name="T10" fmla="*/ 12 w 13"/>
                <a:gd name="T11" fmla="*/ 6 h 15"/>
                <a:gd name="T12" fmla="*/ 13 w 13"/>
                <a:gd name="T13" fmla="*/ 4 h 15"/>
                <a:gd name="T14" fmla="*/ 12 w 13"/>
                <a:gd name="T15" fmla="*/ 1 h 15"/>
                <a:gd name="T16" fmla="*/ 10 w 13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5"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3" y="12"/>
                    <a:pt x="4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5"/>
                    <a:pt x="13" y="4"/>
                  </a:cubicBezTo>
                  <a:cubicBezTo>
                    <a:pt x="13" y="3"/>
                    <a:pt x="13" y="2"/>
                    <a:pt x="12" y="1"/>
                  </a:cubicBezTo>
                  <a:cubicBezTo>
                    <a:pt x="11" y="1"/>
                    <a:pt x="10" y="0"/>
                    <a:pt x="10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4" name="ï$1íḋe"/>
            <p:cNvSpPr/>
            <p:nvPr/>
          </p:nvSpPr>
          <p:spPr bwMode="auto">
            <a:xfrm>
              <a:off x="4983163" y="2573338"/>
              <a:ext cx="138113" cy="134938"/>
            </a:xfrm>
            <a:custGeom>
              <a:avLst/>
              <a:gdLst>
                <a:gd name="T0" fmla="*/ 9 w 47"/>
                <a:gd name="T1" fmla="*/ 2 h 46"/>
                <a:gd name="T2" fmla="*/ 45 w 47"/>
                <a:gd name="T3" fmla="*/ 36 h 46"/>
                <a:gd name="T4" fmla="*/ 45 w 47"/>
                <a:gd name="T5" fmla="*/ 44 h 46"/>
                <a:gd name="T6" fmla="*/ 37 w 47"/>
                <a:gd name="T7" fmla="*/ 44 h 46"/>
                <a:gd name="T8" fmla="*/ 2 w 47"/>
                <a:gd name="T9" fmla="*/ 10 h 46"/>
                <a:gd name="T10" fmla="*/ 2 w 47"/>
                <a:gd name="T11" fmla="*/ 2 h 46"/>
                <a:gd name="T12" fmla="*/ 9 w 47"/>
                <a:gd name="T13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6">
                  <a:moveTo>
                    <a:pt x="9" y="2"/>
                  </a:moveTo>
                  <a:cubicBezTo>
                    <a:pt x="45" y="36"/>
                    <a:pt x="45" y="36"/>
                    <a:pt x="45" y="36"/>
                  </a:cubicBezTo>
                  <a:cubicBezTo>
                    <a:pt x="47" y="38"/>
                    <a:pt x="47" y="42"/>
                    <a:pt x="45" y="44"/>
                  </a:cubicBezTo>
                  <a:cubicBezTo>
                    <a:pt x="43" y="46"/>
                    <a:pt x="39" y="46"/>
                    <a:pt x="37" y="44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8"/>
                    <a:pt x="0" y="4"/>
                    <a:pt x="2" y="2"/>
                  </a:cubicBezTo>
                  <a:cubicBezTo>
                    <a:pt x="4" y="0"/>
                    <a:pt x="7" y="0"/>
                    <a:pt x="9" y="2"/>
                  </a:cubicBezTo>
                  <a:close/>
                </a:path>
              </a:pathLst>
            </a:custGeom>
            <a:solidFill>
              <a:srgbClr val="6464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5" name="iš1ïḓé"/>
            <p:cNvSpPr/>
            <p:nvPr/>
          </p:nvSpPr>
          <p:spPr bwMode="auto">
            <a:xfrm>
              <a:off x="4899026" y="2314576"/>
              <a:ext cx="239713" cy="234950"/>
            </a:xfrm>
            <a:custGeom>
              <a:avLst/>
              <a:gdLst>
                <a:gd name="T0" fmla="*/ 80 w 82"/>
                <a:gd name="T1" fmla="*/ 68 h 80"/>
                <a:gd name="T2" fmla="*/ 12 w 82"/>
                <a:gd name="T3" fmla="*/ 2 h 80"/>
                <a:gd name="T4" fmla="*/ 2 w 82"/>
                <a:gd name="T5" fmla="*/ 4 h 80"/>
                <a:gd name="T6" fmla="*/ 3 w 82"/>
                <a:gd name="T7" fmla="*/ 14 h 80"/>
                <a:gd name="T8" fmla="*/ 69 w 82"/>
                <a:gd name="T9" fmla="*/ 77 h 80"/>
                <a:gd name="T10" fmla="*/ 79 w 82"/>
                <a:gd name="T11" fmla="*/ 78 h 80"/>
                <a:gd name="T12" fmla="*/ 80 w 82"/>
                <a:gd name="T13" fmla="*/ 6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80">
                  <a:moveTo>
                    <a:pt x="80" y="68"/>
                  </a:moveTo>
                  <a:cubicBezTo>
                    <a:pt x="64" y="40"/>
                    <a:pt x="40" y="17"/>
                    <a:pt x="12" y="2"/>
                  </a:cubicBezTo>
                  <a:cubicBezTo>
                    <a:pt x="8" y="0"/>
                    <a:pt x="4" y="1"/>
                    <a:pt x="2" y="4"/>
                  </a:cubicBezTo>
                  <a:cubicBezTo>
                    <a:pt x="0" y="7"/>
                    <a:pt x="0" y="11"/>
                    <a:pt x="3" y="14"/>
                  </a:cubicBezTo>
                  <a:cubicBezTo>
                    <a:pt x="28" y="32"/>
                    <a:pt x="50" y="53"/>
                    <a:pt x="69" y="77"/>
                  </a:cubicBezTo>
                  <a:cubicBezTo>
                    <a:pt x="71" y="80"/>
                    <a:pt x="76" y="80"/>
                    <a:pt x="79" y="78"/>
                  </a:cubicBezTo>
                  <a:cubicBezTo>
                    <a:pt x="81" y="76"/>
                    <a:pt x="82" y="71"/>
                    <a:pt x="80" y="68"/>
                  </a:cubicBezTo>
                  <a:close/>
                </a:path>
              </a:pathLst>
            </a:custGeom>
            <a:solidFill>
              <a:srgbClr val="50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6" name="îŝliḓé"/>
            <p:cNvSpPr/>
            <p:nvPr/>
          </p:nvSpPr>
          <p:spPr bwMode="auto">
            <a:xfrm>
              <a:off x="4322763" y="2746376"/>
              <a:ext cx="134938" cy="155575"/>
            </a:xfrm>
            <a:custGeom>
              <a:avLst/>
              <a:gdLst>
                <a:gd name="T0" fmla="*/ 31 w 46"/>
                <a:gd name="T1" fmla="*/ 0 h 53"/>
                <a:gd name="T2" fmla="*/ 23 w 46"/>
                <a:gd name="T3" fmla="*/ 9 h 53"/>
                <a:gd name="T4" fmla="*/ 21 w 46"/>
                <a:gd name="T5" fmla="*/ 7 h 53"/>
                <a:gd name="T6" fmla="*/ 14 w 46"/>
                <a:gd name="T7" fmla="*/ 14 h 53"/>
                <a:gd name="T8" fmla="*/ 16 w 46"/>
                <a:gd name="T9" fmla="*/ 16 h 53"/>
                <a:gd name="T10" fmla="*/ 14 w 46"/>
                <a:gd name="T11" fmla="*/ 18 h 53"/>
                <a:gd name="T12" fmla="*/ 11 w 46"/>
                <a:gd name="T13" fmla="*/ 16 h 53"/>
                <a:gd name="T14" fmla="*/ 2 w 46"/>
                <a:gd name="T15" fmla="*/ 27 h 53"/>
                <a:gd name="T16" fmla="*/ 1 w 46"/>
                <a:gd name="T17" fmla="*/ 27 h 53"/>
                <a:gd name="T18" fmla="*/ 1 w 46"/>
                <a:gd name="T19" fmla="*/ 32 h 53"/>
                <a:gd name="T20" fmla="*/ 22 w 46"/>
                <a:gd name="T21" fmla="*/ 52 h 53"/>
                <a:gd name="T22" fmla="*/ 24 w 46"/>
                <a:gd name="T23" fmla="*/ 53 h 53"/>
                <a:gd name="T24" fmla="*/ 27 w 46"/>
                <a:gd name="T25" fmla="*/ 52 h 53"/>
                <a:gd name="T26" fmla="*/ 27 w 46"/>
                <a:gd name="T27" fmla="*/ 51 h 53"/>
                <a:gd name="T28" fmla="*/ 37 w 46"/>
                <a:gd name="T29" fmla="*/ 41 h 53"/>
                <a:gd name="T30" fmla="*/ 35 w 46"/>
                <a:gd name="T31" fmla="*/ 39 h 53"/>
                <a:gd name="T32" fmla="*/ 37 w 46"/>
                <a:gd name="T33" fmla="*/ 37 h 53"/>
                <a:gd name="T34" fmla="*/ 39 w 46"/>
                <a:gd name="T35" fmla="*/ 39 h 53"/>
                <a:gd name="T36" fmla="*/ 46 w 46"/>
                <a:gd name="T37" fmla="*/ 31 h 53"/>
                <a:gd name="T38" fmla="*/ 44 w 46"/>
                <a:gd name="T39" fmla="*/ 29 h 53"/>
                <a:gd name="T40" fmla="*/ 46 w 46"/>
                <a:gd name="T41" fmla="*/ 28 h 53"/>
                <a:gd name="T42" fmla="*/ 24 w 46"/>
                <a:gd name="T43" fmla="*/ 7 h 53"/>
                <a:gd name="T44" fmla="*/ 28 w 46"/>
                <a:gd name="T45" fmla="*/ 3 h 53"/>
                <a:gd name="T46" fmla="*/ 28 w 46"/>
                <a:gd name="T47" fmla="*/ 3 h 53"/>
                <a:gd name="T48" fmla="*/ 31 w 46"/>
                <a:gd name="T49" fmla="*/ 0 h 53"/>
                <a:gd name="T50" fmla="*/ 31 w 46"/>
                <a:gd name="T5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6" h="53">
                  <a:moveTo>
                    <a:pt x="31" y="0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0" y="29"/>
                    <a:pt x="0" y="31"/>
                    <a:pt x="1" y="3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3"/>
                    <a:pt x="23" y="53"/>
                    <a:pt x="24" y="53"/>
                  </a:cubicBezTo>
                  <a:cubicBezTo>
                    <a:pt x="25" y="53"/>
                    <a:pt x="26" y="53"/>
                    <a:pt x="27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7" name="íṩļïďe"/>
            <p:cNvSpPr/>
            <p:nvPr/>
          </p:nvSpPr>
          <p:spPr bwMode="auto">
            <a:xfrm>
              <a:off x="4413251" y="2738438"/>
              <a:ext cx="76200" cy="55563"/>
            </a:xfrm>
            <a:custGeom>
              <a:avLst/>
              <a:gdLst>
                <a:gd name="T0" fmla="*/ 48 w 48"/>
                <a:gd name="T1" fmla="*/ 35 h 35"/>
                <a:gd name="T2" fmla="*/ 48 w 48"/>
                <a:gd name="T3" fmla="*/ 35 h 35"/>
                <a:gd name="T4" fmla="*/ 48 w 48"/>
                <a:gd name="T5" fmla="*/ 35 h 35"/>
                <a:gd name="T6" fmla="*/ 6 w 48"/>
                <a:gd name="T7" fmla="*/ 0 h 35"/>
                <a:gd name="T8" fmla="*/ 0 w 48"/>
                <a:gd name="T9" fmla="*/ 5 h 35"/>
                <a:gd name="T10" fmla="*/ 0 w 48"/>
                <a:gd name="T11" fmla="*/ 5 h 35"/>
                <a:gd name="T12" fmla="*/ 6 w 48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5">
                  <a:moveTo>
                    <a:pt x="48" y="35"/>
                  </a:moveTo>
                  <a:lnTo>
                    <a:pt x="48" y="35"/>
                  </a:lnTo>
                  <a:lnTo>
                    <a:pt x="48" y="35"/>
                  </a:lnTo>
                  <a:close/>
                  <a:moveTo>
                    <a:pt x="6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2D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8" name="ïslïďê"/>
            <p:cNvSpPr/>
            <p:nvPr/>
          </p:nvSpPr>
          <p:spPr bwMode="auto">
            <a:xfrm>
              <a:off x="4413251" y="2738438"/>
              <a:ext cx="76200" cy="55563"/>
            </a:xfrm>
            <a:custGeom>
              <a:avLst/>
              <a:gdLst>
                <a:gd name="T0" fmla="*/ 48 w 48"/>
                <a:gd name="T1" fmla="*/ 35 h 35"/>
                <a:gd name="T2" fmla="*/ 48 w 48"/>
                <a:gd name="T3" fmla="*/ 35 h 35"/>
                <a:gd name="T4" fmla="*/ 48 w 48"/>
                <a:gd name="T5" fmla="*/ 35 h 35"/>
                <a:gd name="T6" fmla="*/ 6 w 48"/>
                <a:gd name="T7" fmla="*/ 0 h 35"/>
                <a:gd name="T8" fmla="*/ 0 w 48"/>
                <a:gd name="T9" fmla="*/ 5 h 35"/>
                <a:gd name="T10" fmla="*/ 0 w 48"/>
                <a:gd name="T11" fmla="*/ 5 h 35"/>
                <a:gd name="T12" fmla="*/ 6 w 48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5">
                  <a:moveTo>
                    <a:pt x="48" y="35"/>
                  </a:moveTo>
                  <a:lnTo>
                    <a:pt x="48" y="35"/>
                  </a:lnTo>
                  <a:lnTo>
                    <a:pt x="48" y="35"/>
                  </a:lnTo>
                  <a:moveTo>
                    <a:pt x="6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9" name="íṣ1íďé"/>
            <p:cNvSpPr/>
            <p:nvPr/>
          </p:nvSpPr>
          <p:spPr bwMode="auto">
            <a:xfrm>
              <a:off x="4489451" y="2787651"/>
              <a:ext cx="6350" cy="635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2 w 2"/>
                <a:gd name="T5" fmla="*/ 0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0" name="íšľiḓê"/>
            <p:cNvSpPr/>
            <p:nvPr/>
          </p:nvSpPr>
          <p:spPr bwMode="auto">
            <a:xfrm>
              <a:off x="4392613" y="2714626"/>
              <a:ext cx="114300" cy="114300"/>
            </a:xfrm>
            <a:custGeom>
              <a:avLst/>
              <a:gdLst>
                <a:gd name="T0" fmla="*/ 35 w 39"/>
                <a:gd name="T1" fmla="*/ 10 h 39"/>
                <a:gd name="T2" fmla="*/ 29 w 39"/>
                <a:gd name="T3" fmla="*/ 4 h 39"/>
                <a:gd name="T4" fmla="*/ 14 w 39"/>
                <a:gd name="T5" fmla="*/ 4 h 39"/>
                <a:gd name="T6" fmla="*/ 0 w 39"/>
                <a:gd name="T7" fmla="*/ 18 h 39"/>
                <a:gd name="T8" fmla="*/ 22 w 39"/>
                <a:gd name="T9" fmla="*/ 39 h 39"/>
                <a:gd name="T10" fmla="*/ 35 w 39"/>
                <a:gd name="T11" fmla="*/ 25 h 39"/>
                <a:gd name="T12" fmla="*/ 35 w 39"/>
                <a:gd name="T13" fmla="*/ 1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9">
                  <a:moveTo>
                    <a:pt x="35" y="10"/>
                  </a:moveTo>
                  <a:cubicBezTo>
                    <a:pt x="29" y="4"/>
                    <a:pt x="29" y="4"/>
                    <a:pt x="29" y="4"/>
                  </a:cubicBezTo>
                  <a:cubicBezTo>
                    <a:pt x="25" y="0"/>
                    <a:pt x="18" y="0"/>
                    <a:pt x="14" y="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9" y="21"/>
                    <a:pt x="39" y="14"/>
                    <a:pt x="35" y="10"/>
                  </a:cubicBezTo>
                </a:path>
              </a:pathLst>
            </a:custGeom>
            <a:solidFill>
              <a:srgbClr val="50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1" name="ïsļiḋê"/>
            <p:cNvSpPr/>
            <p:nvPr/>
          </p:nvSpPr>
          <p:spPr bwMode="auto">
            <a:xfrm>
              <a:off x="4392613" y="2755901"/>
              <a:ext cx="76200" cy="73025"/>
            </a:xfrm>
            <a:custGeom>
              <a:avLst/>
              <a:gdLst>
                <a:gd name="T0" fmla="*/ 4 w 26"/>
                <a:gd name="T1" fmla="*/ 0 h 25"/>
                <a:gd name="T2" fmla="*/ 0 w 26"/>
                <a:gd name="T3" fmla="*/ 4 h 25"/>
                <a:gd name="T4" fmla="*/ 22 w 26"/>
                <a:gd name="T5" fmla="*/ 25 h 25"/>
                <a:gd name="T6" fmla="*/ 26 w 26"/>
                <a:gd name="T7" fmla="*/ 21 h 25"/>
                <a:gd name="T8" fmla="*/ 4 w 2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5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17" y="16"/>
                    <a:pt x="9" y="9"/>
                    <a:pt x="4" y="0"/>
                  </a:cubicBezTo>
                </a:path>
              </a:pathLst>
            </a:custGeom>
            <a:solidFill>
              <a:srgbClr val="464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2" name="ïŝ1íḑê"/>
            <p:cNvSpPr/>
            <p:nvPr/>
          </p:nvSpPr>
          <p:spPr bwMode="auto">
            <a:xfrm>
              <a:off x="4368801" y="2760663"/>
              <a:ext cx="95250" cy="95250"/>
            </a:xfrm>
            <a:custGeom>
              <a:avLst/>
              <a:gdLst>
                <a:gd name="T0" fmla="*/ 60 w 60"/>
                <a:gd name="T1" fmla="*/ 47 h 60"/>
                <a:gd name="T2" fmla="*/ 11 w 60"/>
                <a:gd name="T3" fmla="*/ 0 h 60"/>
                <a:gd name="T4" fmla="*/ 0 w 60"/>
                <a:gd name="T5" fmla="*/ 13 h 60"/>
                <a:gd name="T6" fmla="*/ 47 w 60"/>
                <a:gd name="T7" fmla="*/ 60 h 60"/>
                <a:gd name="T8" fmla="*/ 60 w 60"/>
                <a:gd name="T9" fmla="*/ 4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60" y="47"/>
                  </a:moveTo>
                  <a:lnTo>
                    <a:pt x="11" y="0"/>
                  </a:lnTo>
                  <a:lnTo>
                    <a:pt x="0" y="13"/>
                  </a:lnTo>
                  <a:lnTo>
                    <a:pt x="47" y="60"/>
                  </a:lnTo>
                  <a:lnTo>
                    <a:pt x="60" y="47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3" name="ïšliḍe"/>
            <p:cNvSpPr/>
            <p:nvPr/>
          </p:nvSpPr>
          <p:spPr bwMode="auto">
            <a:xfrm>
              <a:off x="4333876" y="2787651"/>
              <a:ext cx="103188" cy="100013"/>
            </a:xfrm>
            <a:custGeom>
              <a:avLst/>
              <a:gdLst>
                <a:gd name="T0" fmla="*/ 65 w 65"/>
                <a:gd name="T1" fmla="*/ 46 h 63"/>
                <a:gd name="T2" fmla="*/ 19 w 65"/>
                <a:gd name="T3" fmla="*/ 0 h 63"/>
                <a:gd name="T4" fmla="*/ 0 w 65"/>
                <a:gd name="T5" fmla="*/ 19 h 63"/>
                <a:gd name="T6" fmla="*/ 48 w 65"/>
                <a:gd name="T7" fmla="*/ 63 h 63"/>
                <a:gd name="T8" fmla="*/ 65 w 65"/>
                <a:gd name="T9" fmla="*/ 4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3">
                  <a:moveTo>
                    <a:pt x="65" y="46"/>
                  </a:moveTo>
                  <a:lnTo>
                    <a:pt x="19" y="0"/>
                  </a:lnTo>
                  <a:lnTo>
                    <a:pt x="0" y="19"/>
                  </a:lnTo>
                  <a:lnTo>
                    <a:pt x="48" y="63"/>
                  </a:lnTo>
                  <a:lnTo>
                    <a:pt x="65" y="46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4" name="ïṡḻíḑe"/>
            <p:cNvSpPr/>
            <p:nvPr/>
          </p:nvSpPr>
          <p:spPr bwMode="auto">
            <a:xfrm>
              <a:off x="4330701" y="2817813"/>
              <a:ext cx="79375" cy="76200"/>
            </a:xfrm>
            <a:custGeom>
              <a:avLst/>
              <a:gdLst>
                <a:gd name="T0" fmla="*/ 27 w 27"/>
                <a:gd name="T1" fmla="*/ 24 h 26"/>
                <a:gd name="T2" fmla="*/ 1 w 27"/>
                <a:gd name="T3" fmla="*/ 0 h 26"/>
                <a:gd name="T4" fmla="*/ 1 w 27"/>
                <a:gd name="T5" fmla="*/ 0 h 26"/>
                <a:gd name="T6" fmla="*/ 1 w 27"/>
                <a:gd name="T7" fmla="*/ 5 h 26"/>
                <a:gd name="T8" fmla="*/ 22 w 27"/>
                <a:gd name="T9" fmla="*/ 25 h 26"/>
                <a:gd name="T10" fmla="*/ 26 w 27"/>
                <a:gd name="T11" fmla="*/ 25 h 26"/>
                <a:gd name="T12" fmla="*/ 27 w 27"/>
                <a:gd name="T13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6">
                  <a:moveTo>
                    <a:pt x="27" y="24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3" y="26"/>
                    <a:pt x="25" y="26"/>
                    <a:pt x="26" y="25"/>
                  </a:cubicBezTo>
                  <a:lnTo>
                    <a:pt x="27" y="24"/>
                  </a:ln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5" name="îṡḷîďê"/>
            <p:cNvSpPr/>
            <p:nvPr/>
          </p:nvSpPr>
          <p:spPr bwMode="auto">
            <a:xfrm>
              <a:off x="4368801" y="2787651"/>
              <a:ext cx="68263" cy="68263"/>
            </a:xfrm>
            <a:custGeom>
              <a:avLst/>
              <a:gdLst>
                <a:gd name="T0" fmla="*/ 43 w 43"/>
                <a:gd name="T1" fmla="*/ 39 h 43"/>
                <a:gd name="T2" fmla="*/ 4 w 43"/>
                <a:gd name="T3" fmla="*/ 0 h 43"/>
                <a:gd name="T4" fmla="*/ 0 w 43"/>
                <a:gd name="T5" fmla="*/ 4 h 43"/>
                <a:gd name="T6" fmla="*/ 39 w 43"/>
                <a:gd name="T7" fmla="*/ 43 h 43"/>
                <a:gd name="T8" fmla="*/ 43 w 43"/>
                <a:gd name="T9" fmla="*/ 3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43" y="39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39" y="43"/>
                  </a:lnTo>
                  <a:lnTo>
                    <a:pt x="43" y="39"/>
                  </a:ln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6" name="íṡļîdê"/>
            <p:cNvSpPr/>
            <p:nvPr/>
          </p:nvSpPr>
          <p:spPr bwMode="auto">
            <a:xfrm>
              <a:off x="4575176" y="3011488"/>
              <a:ext cx="155575" cy="134938"/>
            </a:xfrm>
            <a:custGeom>
              <a:avLst/>
              <a:gdLst>
                <a:gd name="T0" fmla="*/ 21 w 53"/>
                <a:gd name="T1" fmla="*/ 0 h 46"/>
                <a:gd name="T2" fmla="*/ 14 w 53"/>
                <a:gd name="T3" fmla="*/ 7 h 46"/>
                <a:gd name="T4" fmla="*/ 16 w 53"/>
                <a:gd name="T5" fmla="*/ 9 h 46"/>
                <a:gd name="T6" fmla="*/ 14 w 53"/>
                <a:gd name="T7" fmla="*/ 11 h 46"/>
                <a:gd name="T8" fmla="*/ 12 w 53"/>
                <a:gd name="T9" fmla="*/ 9 h 46"/>
                <a:gd name="T10" fmla="*/ 2 w 53"/>
                <a:gd name="T11" fmla="*/ 19 h 46"/>
                <a:gd name="T12" fmla="*/ 1 w 53"/>
                <a:gd name="T13" fmla="*/ 20 h 46"/>
                <a:gd name="T14" fmla="*/ 1 w 53"/>
                <a:gd name="T15" fmla="*/ 25 h 46"/>
                <a:gd name="T16" fmla="*/ 22 w 53"/>
                <a:gd name="T17" fmla="*/ 45 h 46"/>
                <a:gd name="T18" fmla="*/ 24 w 53"/>
                <a:gd name="T19" fmla="*/ 46 h 46"/>
                <a:gd name="T20" fmla="*/ 27 w 53"/>
                <a:gd name="T21" fmla="*/ 45 h 46"/>
                <a:gd name="T22" fmla="*/ 28 w 53"/>
                <a:gd name="T23" fmla="*/ 44 h 46"/>
                <a:gd name="T24" fmla="*/ 37 w 53"/>
                <a:gd name="T25" fmla="*/ 34 h 46"/>
                <a:gd name="T26" fmla="*/ 35 w 53"/>
                <a:gd name="T27" fmla="*/ 32 h 46"/>
                <a:gd name="T28" fmla="*/ 37 w 53"/>
                <a:gd name="T29" fmla="*/ 30 h 46"/>
                <a:gd name="T30" fmla="*/ 40 w 53"/>
                <a:gd name="T31" fmla="*/ 32 h 46"/>
                <a:gd name="T32" fmla="*/ 47 w 53"/>
                <a:gd name="T33" fmla="*/ 24 h 46"/>
                <a:gd name="T34" fmla="*/ 45 w 53"/>
                <a:gd name="T35" fmla="*/ 22 h 46"/>
                <a:gd name="T36" fmla="*/ 53 w 53"/>
                <a:gd name="T37" fmla="*/ 13 h 46"/>
                <a:gd name="T38" fmla="*/ 53 w 53"/>
                <a:gd name="T39" fmla="*/ 13 h 46"/>
                <a:gd name="T40" fmla="*/ 46 w 53"/>
                <a:gd name="T41" fmla="*/ 21 h 46"/>
                <a:gd name="T42" fmla="*/ 25 w 53"/>
                <a:gd name="T43" fmla="*/ 0 h 46"/>
                <a:gd name="T44" fmla="*/ 23 w 53"/>
                <a:gd name="T45" fmla="*/ 2 h 46"/>
                <a:gd name="T46" fmla="*/ 21 w 53"/>
                <a:gd name="T4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3" h="46">
                  <a:moveTo>
                    <a:pt x="21" y="0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2"/>
                    <a:pt x="0" y="24"/>
                    <a:pt x="1" y="2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3" y="46"/>
                    <a:pt x="24" y="46"/>
                    <a:pt x="24" y="46"/>
                  </a:cubicBezTo>
                  <a:cubicBezTo>
                    <a:pt x="25" y="46"/>
                    <a:pt x="26" y="46"/>
                    <a:pt x="27" y="45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7" name="íṧḻíďè"/>
            <p:cNvSpPr/>
            <p:nvPr/>
          </p:nvSpPr>
          <p:spPr bwMode="auto">
            <a:xfrm>
              <a:off x="4672013" y="2978151"/>
              <a:ext cx="73025" cy="71438"/>
            </a:xfrm>
            <a:custGeom>
              <a:avLst/>
              <a:gdLst>
                <a:gd name="T0" fmla="*/ 46 w 46"/>
                <a:gd name="T1" fmla="*/ 35 h 45"/>
                <a:gd name="T2" fmla="*/ 37 w 46"/>
                <a:gd name="T3" fmla="*/ 45 h 45"/>
                <a:gd name="T4" fmla="*/ 37 w 46"/>
                <a:gd name="T5" fmla="*/ 45 h 45"/>
                <a:gd name="T6" fmla="*/ 46 w 46"/>
                <a:gd name="T7" fmla="*/ 35 h 45"/>
                <a:gd name="T8" fmla="*/ 46 w 46"/>
                <a:gd name="T9" fmla="*/ 35 h 45"/>
                <a:gd name="T10" fmla="*/ 6 w 46"/>
                <a:gd name="T11" fmla="*/ 0 h 45"/>
                <a:gd name="T12" fmla="*/ 0 w 46"/>
                <a:gd name="T13" fmla="*/ 4 h 45"/>
                <a:gd name="T14" fmla="*/ 6 w 46"/>
                <a:gd name="T15" fmla="*/ 0 h 45"/>
                <a:gd name="T16" fmla="*/ 6 w 46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45">
                  <a:moveTo>
                    <a:pt x="46" y="35"/>
                  </a:moveTo>
                  <a:lnTo>
                    <a:pt x="37" y="45"/>
                  </a:lnTo>
                  <a:lnTo>
                    <a:pt x="37" y="45"/>
                  </a:lnTo>
                  <a:lnTo>
                    <a:pt x="46" y="35"/>
                  </a:lnTo>
                  <a:lnTo>
                    <a:pt x="46" y="35"/>
                  </a:lnTo>
                  <a:close/>
                  <a:moveTo>
                    <a:pt x="6" y="0"/>
                  </a:moveTo>
                  <a:lnTo>
                    <a:pt x="0" y="4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2D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8" name="îşḻíḍe"/>
            <p:cNvSpPr/>
            <p:nvPr/>
          </p:nvSpPr>
          <p:spPr bwMode="auto">
            <a:xfrm>
              <a:off x="4672013" y="2978151"/>
              <a:ext cx="73025" cy="71438"/>
            </a:xfrm>
            <a:custGeom>
              <a:avLst/>
              <a:gdLst>
                <a:gd name="T0" fmla="*/ 46 w 46"/>
                <a:gd name="T1" fmla="*/ 35 h 45"/>
                <a:gd name="T2" fmla="*/ 37 w 46"/>
                <a:gd name="T3" fmla="*/ 45 h 45"/>
                <a:gd name="T4" fmla="*/ 37 w 46"/>
                <a:gd name="T5" fmla="*/ 45 h 45"/>
                <a:gd name="T6" fmla="*/ 46 w 46"/>
                <a:gd name="T7" fmla="*/ 35 h 45"/>
                <a:gd name="T8" fmla="*/ 46 w 46"/>
                <a:gd name="T9" fmla="*/ 35 h 45"/>
                <a:gd name="T10" fmla="*/ 6 w 46"/>
                <a:gd name="T11" fmla="*/ 0 h 45"/>
                <a:gd name="T12" fmla="*/ 0 w 46"/>
                <a:gd name="T13" fmla="*/ 4 h 45"/>
                <a:gd name="T14" fmla="*/ 6 w 46"/>
                <a:gd name="T15" fmla="*/ 0 h 45"/>
                <a:gd name="T16" fmla="*/ 6 w 46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45">
                  <a:moveTo>
                    <a:pt x="46" y="35"/>
                  </a:moveTo>
                  <a:lnTo>
                    <a:pt x="37" y="45"/>
                  </a:lnTo>
                  <a:lnTo>
                    <a:pt x="37" y="45"/>
                  </a:lnTo>
                  <a:lnTo>
                    <a:pt x="46" y="35"/>
                  </a:lnTo>
                  <a:lnTo>
                    <a:pt x="46" y="35"/>
                  </a:lnTo>
                  <a:moveTo>
                    <a:pt x="6" y="0"/>
                  </a:moveTo>
                  <a:lnTo>
                    <a:pt x="0" y="4"/>
                  </a:lnTo>
                  <a:lnTo>
                    <a:pt x="6" y="0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9" name="í$ľíḋè"/>
            <p:cNvSpPr/>
            <p:nvPr/>
          </p:nvSpPr>
          <p:spPr bwMode="auto">
            <a:xfrm>
              <a:off x="4681538" y="2971801"/>
              <a:ext cx="66675" cy="61913"/>
            </a:xfrm>
            <a:custGeom>
              <a:avLst/>
              <a:gdLst>
                <a:gd name="T0" fmla="*/ 23 w 23"/>
                <a:gd name="T1" fmla="*/ 20 h 21"/>
                <a:gd name="T2" fmla="*/ 22 w 23"/>
                <a:gd name="T3" fmla="*/ 21 h 21"/>
                <a:gd name="T4" fmla="*/ 22 w 23"/>
                <a:gd name="T5" fmla="*/ 21 h 21"/>
                <a:gd name="T6" fmla="*/ 23 w 23"/>
                <a:gd name="T7" fmla="*/ 20 h 21"/>
                <a:gd name="T8" fmla="*/ 23 w 23"/>
                <a:gd name="T9" fmla="*/ 20 h 21"/>
                <a:gd name="T10" fmla="*/ 2 w 23"/>
                <a:gd name="T11" fmla="*/ 0 h 21"/>
                <a:gd name="T12" fmla="*/ 2 w 23"/>
                <a:gd name="T13" fmla="*/ 0 h 21"/>
                <a:gd name="T14" fmla="*/ 0 w 23"/>
                <a:gd name="T15" fmla="*/ 2 h 21"/>
                <a:gd name="T16" fmla="*/ 0 w 23"/>
                <a:gd name="T17" fmla="*/ 2 h 21"/>
                <a:gd name="T18" fmla="*/ 2 w 23"/>
                <a:gd name="T1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1">
                  <a:moveTo>
                    <a:pt x="23" y="20"/>
                  </a:move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0" name="iṩļîḍê"/>
            <p:cNvSpPr/>
            <p:nvPr/>
          </p:nvSpPr>
          <p:spPr bwMode="auto">
            <a:xfrm>
              <a:off x="4648201" y="2957513"/>
              <a:ext cx="112713" cy="114300"/>
            </a:xfrm>
            <a:custGeom>
              <a:avLst/>
              <a:gdLst>
                <a:gd name="T0" fmla="*/ 34 w 38"/>
                <a:gd name="T1" fmla="*/ 10 h 39"/>
                <a:gd name="T2" fmla="*/ 28 w 38"/>
                <a:gd name="T3" fmla="*/ 4 h 39"/>
                <a:gd name="T4" fmla="*/ 13 w 38"/>
                <a:gd name="T5" fmla="*/ 4 h 39"/>
                <a:gd name="T6" fmla="*/ 0 w 38"/>
                <a:gd name="T7" fmla="*/ 18 h 39"/>
                <a:gd name="T8" fmla="*/ 21 w 38"/>
                <a:gd name="T9" fmla="*/ 39 h 39"/>
                <a:gd name="T10" fmla="*/ 34 w 38"/>
                <a:gd name="T11" fmla="*/ 25 h 39"/>
                <a:gd name="T12" fmla="*/ 34 w 38"/>
                <a:gd name="T13" fmla="*/ 1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9">
                  <a:moveTo>
                    <a:pt x="34" y="10"/>
                  </a:moveTo>
                  <a:cubicBezTo>
                    <a:pt x="28" y="4"/>
                    <a:pt x="28" y="4"/>
                    <a:pt x="28" y="4"/>
                  </a:cubicBezTo>
                  <a:cubicBezTo>
                    <a:pt x="24" y="0"/>
                    <a:pt x="17" y="0"/>
                    <a:pt x="13" y="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8" y="20"/>
                    <a:pt x="38" y="14"/>
                    <a:pt x="34" y="10"/>
                  </a:cubicBezTo>
                </a:path>
              </a:pathLst>
            </a:custGeom>
            <a:solidFill>
              <a:srgbClr val="50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1" name="iśḻide"/>
            <p:cNvSpPr/>
            <p:nvPr/>
          </p:nvSpPr>
          <p:spPr bwMode="auto">
            <a:xfrm>
              <a:off x="4648201" y="2998788"/>
              <a:ext cx="73025" cy="73025"/>
            </a:xfrm>
            <a:custGeom>
              <a:avLst/>
              <a:gdLst>
                <a:gd name="T0" fmla="*/ 4 w 25"/>
                <a:gd name="T1" fmla="*/ 0 h 25"/>
                <a:gd name="T2" fmla="*/ 0 w 25"/>
                <a:gd name="T3" fmla="*/ 4 h 25"/>
                <a:gd name="T4" fmla="*/ 21 w 25"/>
                <a:gd name="T5" fmla="*/ 25 h 25"/>
                <a:gd name="T6" fmla="*/ 25 w 25"/>
                <a:gd name="T7" fmla="*/ 21 h 25"/>
                <a:gd name="T8" fmla="*/ 4 w 2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16" y="16"/>
                    <a:pt x="9" y="9"/>
                    <a:pt x="4" y="0"/>
                  </a:cubicBezTo>
                </a:path>
              </a:pathLst>
            </a:custGeom>
            <a:solidFill>
              <a:srgbClr val="464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2" name="i$ḷíḑé"/>
            <p:cNvSpPr/>
            <p:nvPr/>
          </p:nvSpPr>
          <p:spPr bwMode="auto">
            <a:xfrm>
              <a:off x="4622801" y="3005138"/>
              <a:ext cx="93663" cy="93663"/>
            </a:xfrm>
            <a:custGeom>
              <a:avLst/>
              <a:gdLst>
                <a:gd name="T0" fmla="*/ 59 w 59"/>
                <a:gd name="T1" fmla="*/ 46 h 59"/>
                <a:gd name="T2" fmla="*/ 12 w 59"/>
                <a:gd name="T3" fmla="*/ 0 h 59"/>
                <a:gd name="T4" fmla="*/ 0 w 59"/>
                <a:gd name="T5" fmla="*/ 13 h 59"/>
                <a:gd name="T6" fmla="*/ 48 w 59"/>
                <a:gd name="T7" fmla="*/ 59 h 59"/>
                <a:gd name="T8" fmla="*/ 59 w 59"/>
                <a:gd name="T9" fmla="*/ 4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59">
                  <a:moveTo>
                    <a:pt x="59" y="46"/>
                  </a:moveTo>
                  <a:lnTo>
                    <a:pt x="12" y="0"/>
                  </a:lnTo>
                  <a:lnTo>
                    <a:pt x="0" y="13"/>
                  </a:lnTo>
                  <a:lnTo>
                    <a:pt x="48" y="59"/>
                  </a:lnTo>
                  <a:lnTo>
                    <a:pt x="59" y="46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3" name="iśľîḑé"/>
            <p:cNvSpPr/>
            <p:nvPr/>
          </p:nvSpPr>
          <p:spPr bwMode="auto">
            <a:xfrm>
              <a:off x="4589463" y="3030538"/>
              <a:ext cx="100013" cy="100013"/>
            </a:xfrm>
            <a:custGeom>
              <a:avLst/>
              <a:gdLst>
                <a:gd name="T0" fmla="*/ 63 w 63"/>
                <a:gd name="T1" fmla="*/ 47 h 63"/>
                <a:gd name="T2" fmla="*/ 17 w 63"/>
                <a:gd name="T3" fmla="*/ 0 h 63"/>
                <a:gd name="T4" fmla="*/ 0 w 63"/>
                <a:gd name="T5" fmla="*/ 19 h 63"/>
                <a:gd name="T6" fmla="*/ 46 w 63"/>
                <a:gd name="T7" fmla="*/ 63 h 63"/>
                <a:gd name="T8" fmla="*/ 63 w 63"/>
                <a:gd name="T9" fmla="*/ 4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63" y="47"/>
                  </a:moveTo>
                  <a:lnTo>
                    <a:pt x="17" y="0"/>
                  </a:lnTo>
                  <a:lnTo>
                    <a:pt x="0" y="19"/>
                  </a:lnTo>
                  <a:lnTo>
                    <a:pt x="46" y="63"/>
                  </a:lnTo>
                  <a:lnTo>
                    <a:pt x="63" y="47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4" name="iśḻîdé"/>
            <p:cNvSpPr/>
            <p:nvPr/>
          </p:nvSpPr>
          <p:spPr bwMode="auto">
            <a:xfrm>
              <a:off x="4583113" y="3060701"/>
              <a:ext cx="79375" cy="76200"/>
            </a:xfrm>
            <a:custGeom>
              <a:avLst/>
              <a:gdLst>
                <a:gd name="T0" fmla="*/ 27 w 27"/>
                <a:gd name="T1" fmla="*/ 24 h 26"/>
                <a:gd name="T2" fmla="*/ 2 w 27"/>
                <a:gd name="T3" fmla="*/ 0 h 26"/>
                <a:gd name="T4" fmla="*/ 1 w 27"/>
                <a:gd name="T5" fmla="*/ 0 h 26"/>
                <a:gd name="T6" fmla="*/ 1 w 27"/>
                <a:gd name="T7" fmla="*/ 5 h 26"/>
                <a:gd name="T8" fmla="*/ 22 w 27"/>
                <a:gd name="T9" fmla="*/ 25 h 26"/>
                <a:gd name="T10" fmla="*/ 27 w 27"/>
                <a:gd name="T11" fmla="*/ 25 h 26"/>
                <a:gd name="T12" fmla="*/ 27 w 27"/>
                <a:gd name="T13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6">
                  <a:moveTo>
                    <a:pt x="27" y="24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3" y="26"/>
                    <a:pt x="25" y="26"/>
                    <a:pt x="27" y="25"/>
                  </a:cubicBezTo>
                  <a:lnTo>
                    <a:pt x="27" y="24"/>
                  </a:ln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5" name="íS1iḑé"/>
            <p:cNvSpPr/>
            <p:nvPr/>
          </p:nvSpPr>
          <p:spPr bwMode="auto">
            <a:xfrm>
              <a:off x="4622801" y="3030538"/>
              <a:ext cx="66675" cy="68263"/>
            </a:xfrm>
            <a:custGeom>
              <a:avLst/>
              <a:gdLst>
                <a:gd name="T0" fmla="*/ 42 w 42"/>
                <a:gd name="T1" fmla="*/ 39 h 43"/>
                <a:gd name="T2" fmla="*/ 3 w 42"/>
                <a:gd name="T3" fmla="*/ 0 h 43"/>
                <a:gd name="T4" fmla="*/ 0 w 42"/>
                <a:gd name="T5" fmla="*/ 4 h 43"/>
                <a:gd name="T6" fmla="*/ 38 w 42"/>
                <a:gd name="T7" fmla="*/ 43 h 43"/>
                <a:gd name="T8" fmla="*/ 42 w 42"/>
                <a:gd name="T9" fmla="*/ 3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3">
                  <a:moveTo>
                    <a:pt x="42" y="39"/>
                  </a:moveTo>
                  <a:lnTo>
                    <a:pt x="3" y="0"/>
                  </a:lnTo>
                  <a:lnTo>
                    <a:pt x="0" y="4"/>
                  </a:lnTo>
                  <a:lnTo>
                    <a:pt x="38" y="43"/>
                  </a:lnTo>
                  <a:lnTo>
                    <a:pt x="42" y="39"/>
                  </a:ln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6" name="íšľiḋé"/>
            <p:cNvSpPr/>
            <p:nvPr/>
          </p:nvSpPr>
          <p:spPr bwMode="auto">
            <a:xfrm>
              <a:off x="5013326" y="2428876"/>
              <a:ext cx="90488" cy="112713"/>
            </a:xfrm>
            <a:custGeom>
              <a:avLst/>
              <a:gdLst>
                <a:gd name="T0" fmla="*/ 6 w 31"/>
                <a:gd name="T1" fmla="*/ 35 h 38"/>
                <a:gd name="T2" fmla="*/ 17 w 31"/>
                <a:gd name="T3" fmla="*/ 33 h 38"/>
                <a:gd name="T4" fmla="*/ 29 w 31"/>
                <a:gd name="T5" fmla="*/ 13 h 38"/>
                <a:gd name="T6" fmla="*/ 29 w 31"/>
                <a:gd name="T7" fmla="*/ 6 h 38"/>
                <a:gd name="T8" fmla="*/ 24 w 31"/>
                <a:gd name="T9" fmla="*/ 1 h 38"/>
                <a:gd name="T10" fmla="*/ 16 w 31"/>
                <a:gd name="T11" fmla="*/ 5 h 38"/>
                <a:gd name="T12" fmla="*/ 2 w 31"/>
                <a:gd name="T13" fmla="*/ 23 h 38"/>
                <a:gd name="T14" fmla="*/ 4 w 31"/>
                <a:gd name="T15" fmla="*/ 34 h 38"/>
                <a:gd name="T16" fmla="*/ 6 w 31"/>
                <a:gd name="T17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8">
                  <a:moveTo>
                    <a:pt x="6" y="35"/>
                  </a:moveTo>
                  <a:cubicBezTo>
                    <a:pt x="10" y="38"/>
                    <a:pt x="15" y="37"/>
                    <a:pt x="17" y="3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30" y="11"/>
                    <a:pt x="31" y="8"/>
                    <a:pt x="29" y="6"/>
                  </a:cubicBezTo>
                  <a:cubicBezTo>
                    <a:pt x="28" y="3"/>
                    <a:pt x="26" y="2"/>
                    <a:pt x="24" y="1"/>
                  </a:cubicBezTo>
                  <a:cubicBezTo>
                    <a:pt x="21" y="0"/>
                    <a:pt x="17" y="2"/>
                    <a:pt x="16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6"/>
                    <a:pt x="0" y="31"/>
                    <a:pt x="4" y="34"/>
                  </a:cubicBezTo>
                  <a:lnTo>
                    <a:pt x="6" y="35"/>
                  </a:lnTo>
                  <a:close/>
                </a:path>
              </a:pathLst>
            </a:custGeom>
            <a:solidFill>
              <a:srgbClr val="FBC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7" name="íṡḻïdè"/>
            <p:cNvSpPr/>
            <p:nvPr/>
          </p:nvSpPr>
          <p:spPr bwMode="auto">
            <a:xfrm>
              <a:off x="4965701" y="2397126"/>
              <a:ext cx="103188" cy="114300"/>
            </a:xfrm>
            <a:custGeom>
              <a:avLst/>
              <a:gdLst>
                <a:gd name="T0" fmla="*/ 6 w 35"/>
                <a:gd name="T1" fmla="*/ 36 h 39"/>
                <a:gd name="T2" fmla="*/ 18 w 35"/>
                <a:gd name="T3" fmla="*/ 35 h 39"/>
                <a:gd name="T4" fmla="*/ 33 w 35"/>
                <a:gd name="T5" fmla="*/ 14 h 39"/>
                <a:gd name="T6" fmla="*/ 34 w 35"/>
                <a:gd name="T7" fmla="*/ 6 h 39"/>
                <a:gd name="T8" fmla="*/ 29 w 35"/>
                <a:gd name="T9" fmla="*/ 1 h 39"/>
                <a:gd name="T10" fmla="*/ 20 w 35"/>
                <a:gd name="T11" fmla="*/ 4 h 39"/>
                <a:gd name="T12" fmla="*/ 3 w 35"/>
                <a:gd name="T13" fmla="*/ 22 h 39"/>
                <a:gd name="T14" fmla="*/ 4 w 35"/>
                <a:gd name="T15" fmla="*/ 34 h 39"/>
                <a:gd name="T16" fmla="*/ 6 w 35"/>
                <a:gd name="T17" fmla="*/ 3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9">
                  <a:moveTo>
                    <a:pt x="6" y="36"/>
                  </a:moveTo>
                  <a:cubicBezTo>
                    <a:pt x="10" y="39"/>
                    <a:pt x="15" y="38"/>
                    <a:pt x="18" y="35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5" y="12"/>
                    <a:pt x="35" y="9"/>
                    <a:pt x="34" y="6"/>
                  </a:cubicBezTo>
                  <a:cubicBezTo>
                    <a:pt x="33" y="4"/>
                    <a:pt x="31" y="2"/>
                    <a:pt x="29" y="1"/>
                  </a:cubicBezTo>
                  <a:cubicBezTo>
                    <a:pt x="26" y="0"/>
                    <a:pt x="22" y="2"/>
                    <a:pt x="20" y="4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0" y="26"/>
                    <a:pt x="0" y="31"/>
                    <a:pt x="4" y="34"/>
                  </a:cubicBezTo>
                  <a:lnTo>
                    <a:pt x="6" y="36"/>
                  </a:lnTo>
                  <a:close/>
                </a:path>
              </a:pathLst>
            </a:custGeom>
            <a:solidFill>
              <a:srgbClr val="FBC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8" name="í$ļïdê"/>
            <p:cNvSpPr/>
            <p:nvPr/>
          </p:nvSpPr>
          <p:spPr bwMode="auto">
            <a:xfrm>
              <a:off x="4930776" y="2359026"/>
              <a:ext cx="111125" cy="109538"/>
            </a:xfrm>
            <a:custGeom>
              <a:avLst/>
              <a:gdLst>
                <a:gd name="T0" fmla="*/ 6 w 38"/>
                <a:gd name="T1" fmla="*/ 33 h 37"/>
                <a:gd name="T2" fmla="*/ 18 w 38"/>
                <a:gd name="T3" fmla="*/ 33 h 37"/>
                <a:gd name="T4" fmla="*/ 36 w 38"/>
                <a:gd name="T5" fmla="*/ 14 h 37"/>
                <a:gd name="T6" fmla="*/ 38 w 38"/>
                <a:gd name="T7" fmla="*/ 7 h 37"/>
                <a:gd name="T8" fmla="*/ 33 w 38"/>
                <a:gd name="T9" fmla="*/ 1 h 37"/>
                <a:gd name="T10" fmla="*/ 24 w 38"/>
                <a:gd name="T11" fmla="*/ 3 h 37"/>
                <a:gd name="T12" fmla="*/ 4 w 38"/>
                <a:gd name="T13" fmla="*/ 20 h 37"/>
                <a:gd name="T14" fmla="*/ 4 w 38"/>
                <a:gd name="T15" fmla="*/ 31 h 37"/>
                <a:gd name="T16" fmla="*/ 6 w 38"/>
                <a:gd name="T17" fmla="*/ 3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6" y="33"/>
                  </a:moveTo>
                  <a:cubicBezTo>
                    <a:pt x="9" y="36"/>
                    <a:pt x="14" y="37"/>
                    <a:pt x="18" y="33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8" y="12"/>
                    <a:pt x="38" y="10"/>
                    <a:pt x="38" y="7"/>
                  </a:cubicBezTo>
                  <a:cubicBezTo>
                    <a:pt x="37" y="4"/>
                    <a:pt x="35" y="2"/>
                    <a:pt x="33" y="1"/>
                  </a:cubicBezTo>
                  <a:cubicBezTo>
                    <a:pt x="30" y="0"/>
                    <a:pt x="26" y="1"/>
                    <a:pt x="24" y="3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0" y="23"/>
                    <a:pt x="1" y="27"/>
                    <a:pt x="4" y="31"/>
                  </a:cubicBezTo>
                  <a:lnTo>
                    <a:pt x="6" y="33"/>
                  </a:lnTo>
                  <a:close/>
                </a:path>
              </a:pathLst>
            </a:custGeom>
            <a:solidFill>
              <a:srgbClr val="FBC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9" name="iṩḷïḍe"/>
            <p:cNvSpPr/>
            <p:nvPr/>
          </p:nvSpPr>
          <p:spPr bwMode="auto">
            <a:xfrm>
              <a:off x="4913313" y="2317751"/>
              <a:ext cx="103188" cy="100013"/>
            </a:xfrm>
            <a:custGeom>
              <a:avLst/>
              <a:gdLst>
                <a:gd name="T0" fmla="*/ 4 w 35"/>
                <a:gd name="T1" fmla="*/ 30 h 34"/>
                <a:gd name="T2" fmla="*/ 14 w 35"/>
                <a:gd name="T3" fmla="*/ 30 h 34"/>
                <a:gd name="T4" fmla="*/ 33 w 35"/>
                <a:gd name="T5" fmla="*/ 13 h 34"/>
                <a:gd name="T6" fmla="*/ 35 w 35"/>
                <a:gd name="T7" fmla="*/ 6 h 34"/>
                <a:gd name="T8" fmla="*/ 31 w 35"/>
                <a:gd name="T9" fmla="*/ 1 h 34"/>
                <a:gd name="T10" fmla="*/ 22 w 35"/>
                <a:gd name="T11" fmla="*/ 3 h 34"/>
                <a:gd name="T12" fmla="*/ 4 w 35"/>
                <a:gd name="T13" fmla="*/ 18 h 34"/>
                <a:gd name="T14" fmla="*/ 3 w 35"/>
                <a:gd name="T15" fmla="*/ 29 h 34"/>
                <a:gd name="T16" fmla="*/ 4 w 35"/>
                <a:gd name="T17" fmla="*/ 3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4">
                  <a:moveTo>
                    <a:pt x="4" y="30"/>
                  </a:moveTo>
                  <a:cubicBezTo>
                    <a:pt x="7" y="34"/>
                    <a:pt x="11" y="33"/>
                    <a:pt x="14" y="30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5" y="11"/>
                    <a:pt x="35" y="9"/>
                    <a:pt x="35" y="6"/>
                  </a:cubicBezTo>
                  <a:cubicBezTo>
                    <a:pt x="34" y="4"/>
                    <a:pt x="33" y="2"/>
                    <a:pt x="31" y="1"/>
                  </a:cubicBezTo>
                  <a:cubicBezTo>
                    <a:pt x="28" y="0"/>
                    <a:pt x="25" y="1"/>
                    <a:pt x="22" y="3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21"/>
                    <a:pt x="0" y="25"/>
                    <a:pt x="3" y="29"/>
                  </a:cubicBezTo>
                  <a:lnTo>
                    <a:pt x="4" y="30"/>
                  </a:lnTo>
                  <a:close/>
                </a:path>
              </a:pathLst>
            </a:custGeom>
            <a:solidFill>
              <a:srgbClr val="FBC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0" name="ïṣlíḓê"/>
            <p:cNvSpPr/>
            <p:nvPr/>
          </p:nvSpPr>
          <p:spPr bwMode="auto">
            <a:xfrm>
              <a:off x="5057776" y="2438401"/>
              <a:ext cx="38100" cy="38100"/>
            </a:xfrm>
            <a:custGeom>
              <a:avLst/>
              <a:gdLst>
                <a:gd name="T0" fmla="*/ 6 w 13"/>
                <a:gd name="T1" fmla="*/ 13 h 13"/>
                <a:gd name="T2" fmla="*/ 10 w 13"/>
                <a:gd name="T3" fmla="*/ 12 h 13"/>
                <a:gd name="T4" fmla="*/ 12 w 13"/>
                <a:gd name="T5" fmla="*/ 9 h 13"/>
                <a:gd name="T6" fmla="*/ 13 w 13"/>
                <a:gd name="T7" fmla="*/ 4 h 13"/>
                <a:gd name="T8" fmla="*/ 12 w 13"/>
                <a:gd name="T9" fmla="*/ 4 h 13"/>
                <a:gd name="T10" fmla="*/ 11 w 13"/>
                <a:gd name="T11" fmla="*/ 1 h 13"/>
                <a:gd name="T12" fmla="*/ 8 w 13"/>
                <a:gd name="T13" fmla="*/ 0 h 13"/>
                <a:gd name="T14" fmla="*/ 3 w 13"/>
                <a:gd name="T15" fmla="*/ 2 h 13"/>
                <a:gd name="T16" fmla="*/ 1 w 13"/>
                <a:gd name="T17" fmla="*/ 4 h 13"/>
                <a:gd name="T18" fmla="*/ 1 w 13"/>
                <a:gd name="T19" fmla="*/ 9 h 13"/>
                <a:gd name="T20" fmla="*/ 6 w 13"/>
                <a:gd name="T2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3">
                  <a:moveTo>
                    <a:pt x="6" y="13"/>
                  </a:moveTo>
                  <a:cubicBezTo>
                    <a:pt x="8" y="13"/>
                    <a:pt x="9" y="13"/>
                    <a:pt x="10" y="12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3" y="6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3"/>
                    <a:pt x="12" y="2"/>
                    <a:pt x="11" y="1"/>
                  </a:cubicBezTo>
                  <a:cubicBezTo>
                    <a:pt x="10" y="0"/>
                    <a:pt x="9" y="0"/>
                    <a:pt x="8" y="0"/>
                  </a:cubicBezTo>
                  <a:cubicBezTo>
                    <a:pt x="6" y="0"/>
                    <a:pt x="5" y="0"/>
                    <a:pt x="3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6"/>
                    <a:pt x="0" y="7"/>
                    <a:pt x="1" y="9"/>
                  </a:cubicBezTo>
                  <a:cubicBezTo>
                    <a:pt x="2" y="10"/>
                    <a:pt x="4" y="12"/>
                    <a:pt x="6" y="13"/>
                  </a:cubicBezTo>
                  <a:close/>
                </a:path>
              </a:pathLst>
            </a:custGeom>
            <a:solidFill>
              <a:srgbClr val="FBD2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1" name="iSļiďé"/>
            <p:cNvSpPr/>
            <p:nvPr/>
          </p:nvSpPr>
          <p:spPr bwMode="auto">
            <a:xfrm>
              <a:off x="5021263" y="2406651"/>
              <a:ext cx="41275" cy="41275"/>
            </a:xfrm>
            <a:custGeom>
              <a:avLst/>
              <a:gdLst>
                <a:gd name="T0" fmla="*/ 6 w 14"/>
                <a:gd name="T1" fmla="*/ 13 h 14"/>
                <a:gd name="T2" fmla="*/ 10 w 14"/>
                <a:gd name="T3" fmla="*/ 13 h 14"/>
                <a:gd name="T4" fmla="*/ 12 w 14"/>
                <a:gd name="T5" fmla="*/ 10 h 14"/>
                <a:gd name="T6" fmla="*/ 13 w 14"/>
                <a:gd name="T7" fmla="*/ 5 h 14"/>
                <a:gd name="T8" fmla="*/ 13 w 14"/>
                <a:gd name="T9" fmla="*/ 4 h 14"/>
                <a:gd name="T10" fmla="*/ 12 w 14"/>
                <a:gd name="T11" fmla="*/ 2 h 14"/>
                <a:gd name="T12" fmla="*/ 9 w 14"/>
                <a:gd name="T13" fmla="*/ 0 h 14"/>
                <a:gd name="T14" fmla="*/ 4 w 14"/>
                <a:gd name="T15" fmla="*/ 1 h 14"/>
                <a:gd name="T16" fmla="*/ 1 w 14"/>
                <a:gd name="T17" fmla="*/ 4 h 14"/>
                <a:gd name="T18" fmla="*/ 1 w 14"/>
                <a:gd name="T19" fmla="*/ 9 h 14"/>
                <a:gd name="T20" fmla="*/ 6 w 14"/>
                <a:gd name="T21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4">
                  <a:moveTo>
                    <a:pt x="6" y="13"/>
                  </a:moveTo>
                  <a:cubicBezTo>
                    <a:pt x="7" y="14"/>
                    <a:pt x="9" y="14"/>
                    <a:pt x="10" y="13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8"/>
                    <a:pt x="14" y="6"/>
                    <a:pt x="13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2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7" y="0"/>
                    <a:pt x="5" y="0"/>
                    <a:pt x="4" y="1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6"/>
                    <a:pt x="0" y="7"/>
                    <a:pt x="1" y="9"/>
                  </a:cubicBezTo>
                  <a:cubicBezTo>
                    <a:pt x="2" y="11"/>
                    <a:pt x="4" y="12"/>
                    <a:pt x="6" y="13"/>
                  </a:cubicBezTo>
                  <a:close/>
                </a:path>
              </a:pathLst>
            </a:custGeom>
            <a:solidFill>
              <a:srgbClr val="FBD2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2" name="ís1îḋè"/>
            <p:cNvSpPr/>
            <p:nvPr/>
          </p:nvSpPr>
          <p:spPr bwMode="auto">
            <a:xfrm>
              <a:off x="4995863" y="2365376"/>
              <a:ext cx="41275" cy="44450"/>
            </a:xfrm>
            <a:custGeom>
              <a:avLst/>
              <a:gdLst>
                <a:gd name="T0" fmla="*/ 5 w 14"/>
                <a:gd name="T1" fmla="*/ 14 h 15"/>
                <a:gd name="T2" fmla="*/ 9 w 14"/>
                <a:gd name="T3" fmla="*/ 13 h 15"/>
                <a:gd name="T4" fmla="*/ 12 w 14"/>
                <a:gd name="T5" fmla="*/ 11 h 15"/>
                <a:gd name="T6" fmla="*/ 14 w 14"/>
                <a:gd name="T7" fmla="*/ 6 h 15"/>
                <a:gd name="T8" fmla="*/ 13 w 14"/>
                <a:gd name="T9" fmla="*/ 6 h 15"/>
                <a:gd name="T10" fmla="*/ 12 w 14"/>
                <a:gd name="T11" fmla="*/ 3 h 15"/>
                <a:gd name="T12" fmla="*/ 10 w 14"/>
                <a:gd name="T13" fmla="*/ 1 h 15"/>
                <a:gd name="T14" fmla="*/ 4 w 14"/>
                <a:gd name="T15" fmla="*/ 2 h 15"/>
                <a:gd name="T16" fmla="*/ 1 w 14"/>
                <a:gd name="T17" fmla="*/ 4 h 15"/>
                <a:gd name="T18" fmla="*/ 0 w 14"/>
                <a:gd name="T19" fmla="*/ 8 h 15"/>
                <a:gd name="T20" fmla="*/ 5 w 14"/>
                <a:gd name="T21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5">
                  <a:moveTo>
                    <a:pt x="5" y="14"/>
                  </a:moveTo>
                  <a:cubicBezTo>
                    <a:pt x="7" y="15"/>
                    <a:pt x="8" y="14"/>
                    <a:pt x="9" y="13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0"/>
                    <a:pt x="14" y="8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5"/>
                    <a:pt x="13" y="3"/>
                    <a:pt x="12" y="3"/>
                  </a:cubicBezTo>
                  <a:cubicBezTo>
                    <a:pt x="12" y="2"/>
                    <a:pt x="11" y="1"/>
                    <a:pt x="10" y="1"/>
                  </a:cubicBezTo>
                  <a:cubicBezTo>
                    <a:pt x="8" y="0"/>
                    <a:pt x="6" y="1"/>
                    <a:pt x="4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0" y="7"/>
                    <a:pt x="0" y="8"/>
                  </a:cubicBezTo>
                  <a:cubicBezTo>
                    <a:pt x="2" y="10"/>
                    <a:pt x="3" y="12"/>
                    <a:pt x="5" y="14"/>
                  </a:cubicBezTo>
                  <a:close/>
                </a:path>
              </a:pathLst>
            </a:custGeom>
            <a:solidFill>
              <a:srgbClr val="FBD2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3" name="îṡlîḋê"/>
            <p:cNvSpPr/>
            <p:nvPr/>
          </p:nvSpPr>
          <p:spPr bwMode="auto">
            <a:xfrm>
              <a:off x="4975226" y="2324101"/>
              <a:ext cx="34925" cy="34925"/>
            </a:xfrm>
            <a:custGeom>
              <a:avLst/>
              <a:gdLst>
                <a:gd name="T0" fmla="*/ 5 w 12"/>
                <a:gd name="T1" fmla="*/ 12 h 12"/>
                <a:gd name="T2" fmla="*/ 9 w 12"/>
                <a:gd name="T3" fmla="*/ 11 h 12"/>
                <a:gd name="T4" fmla="*/ 11 w 12"/>
                <a:gd name="T5" fmla="*/ 10 h 12"/>
                <a:gd name="T6" fmla="*/ 12 w 12"/>
                <a:gd name="T7" fmla="*/ 5 h 12"/>
                <a:gd name="T8" fmla="*/ 12 w 12"/>
                <a:gd name="T9" fmla="*/ 5 h 12"/>
                <a:gd name="T10" fmla="*/ 11 w 12"/>
                <a:gd name="T11" fmla="*/ 2 h 12"/>
                <a:gd name="T12" fmla="*/ 9 w 12"/>
                <a:gd name="T13" fmla="*/ 1 h 12"/>
                <a:gd name="T14" fmla="*/ 4 w 12"/>
                <a:gd name="T15" fmla="*/ 1 h 12"/>
                <a:gd name="T16" fmla="*/ 1 w 12"/>
                <a:gd name="T17" fmla="*/ 3 h 12"/>
                <a:gd name="T18" fmla="*/ 1 w 12"/>
                <a:gd name="T19" fmla="*/ 7 h 12"/>
                <a:gd name="T20" fmla="*/ 5 w 12"/>
                <a:gd name="T2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12">
                  <a:moveTo>
                    <a:pt x="5" y="12"/>
                  </a:moveTo>
                  <a:cubicBezTo>
                    <a:pt x="6" y="12"/>
                    <a:pt x="7" y="12"/>
                    <a:pt x="9" y="11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2" y="9"/>
                    <a:pt x="12" y="7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4"/>
                    <a:pt x="11" y="3"/>
                    <a:pt x="11" y="2"/>
                  </a:cubicBezTo>
                  <a:cubicBezTo>
                    <a:pt x="10" y="2"/>
                    <a:pt x="10" y="1"/>
                    <a:pt x="9" y="1"/>
                  </a:cubicBezTo>
                  <a:cubicBezTo>
                    <a:pt x="7" y="0"/>
                    <a:pt x="5" y="0"/>
                    <a:pt x="4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2" y="9"/>
                    <a:pt x="3" y="11"/>
                    <a:pt x="5" y="12"/>
                  </a:cubicBezTo>
                  <a:close/>
                </a:path>
              </a:pathLst>
            </a:custGeom>
            <a:solidFill>
              <a:srgbClr val="FBD2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4" name="iŝḻiḋe"/>
            <p:cNvSpPr/>
            <p:nvPr/>
          </p:nvSpPr>
          <p:spPr bwMode="auto">
            <a:xfrm>
              <a:off x="5089526" y="1535113"/>
              <a:ext cx="1125538" cy="782638"/>
            </a:xfrm>
            <a:custGeom>
              <a:avLst/>
              <a:gdLst>
                <a:gd name="T0" fmla="*/ 383 w 383"/>
                <a:gd name="T1" fmla="*/ 0 h 267"/>
                <a:gd name="T2" fmla="*/ 158 w 383"/>
                <a:gd name="T3" fmla="*/ 74 h 267"/>
                <a:gd name="T4" fmla="*/ 0 w 383"/>
                <a:gd name="T5" fmla="*/ 224 h 267"/>
                <a:gd name="T6" fmla="*/ 55 w 383"/>
                <a:gd name="T7" fmla="*/ 267 h 267"/>
                <a:gd name="T8" fmla="*/ 178 w 383"/>
                <a:gd name="T9" fmla="*/ 148 h 267"/>
                <a:gd name="T10" fmla="*/ 337 w 383"/>
                <a:gd name="T11" fmla="*/ 105 h 267"/>
                <a:gd name="T12" fmla="*/ 383 w 383"/>
                <a:gd name="T13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67">
                  <a:moveTo>
                    <a:pt x="383" y="0"/>
                  </a:moveTo>
                  <a:cubicBezTo>
                    <a:pt x="383" y="0"/>
                    <a:pt x="210" y="53"/>
                    <a:pt x="158" y="74"/>
                  </a:cubicBezTo>
                  <a:cubicBezTo>
                    <a:pt x="106" y="95"/>
                    <a:pt x="11" y="211"/>
                    <a:pt x="0" y="224"/>
                  </a:cubicBezTo>
                  <a:cubicBezTo>
                    <a:pt x="55" y="267"/>
                    <a:pt x="55" y="267"/>
                    <a:pt x="55" y="267"/>
                  </a:cubicBezTo>
                  <a:cubicBezTo>
                    <a:pt x="55" y="267"/>
                    <a:pt x="155" y="159"/>
                    <a:pt x="178" y="148"/>
                  </a:cubicBezTo>
                  <a:cubicBezTo>
                    <a:pt x="202" y="136"/>
                    <a:pt x="337" y="105"/>
                    <a:pt x="337" y="10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0A6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5" name="ïṩļidé"/>
            <p:cNvSpPr/>
            <p:nvPr/>
          </p:nvSpPr>
          <p:spPr bwMode="auto">
            <a:xfrm>
              <a:off x="5824538" y="1535113"/>
              <a:ext cx="390525" cy="369888"/>
            </a:xfrm>
            <a:custGeom>
              <a:avLst/>
              <a:gdLst>
                <a:gd name="T0" fmla="*/ 17 w 133"/>
                <a:gd name="T1" fmla="*/ 37 h 126"/>
                <a:gd name="T2" fmla="*/ 0 w 133"/>
                <a:gd name="T3" fmla="*/ 126 h 126"/>
                <a:gd name="T4" fmla="*/ 87 w 133"/>
                <a:gd name="T5" fmla="*/ 105 h 126"/>
                <a:gd name="T6" fmla="*/ 133 w 133"/>
                <a:gd name="T7" fmla="*/ 0 h 126"/>
                <a:gd name="T8" fmla="*/ 17 w 133"/>
                <a:gd name="T9" fmla="*/ 37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126">
                  <a:moveTo>
                    <a:pt x="17" y="37"/>
                  </a:moveTo>
                  <a:cubicBezTo>
                    <a:pt x="32" y="48"/>
                    <a:pt x="19" y="108"/>
                    <a:pt x="0" y="126"/>
                  </a:cubicBezTo>
                  <a:cubicBezTo>
                    <a:pt x="42" y="115"/>
                    <a:pt x="87" y="105"/>
                    <a:pt x="87" y="105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0"/>
                    <a:pt x="76" y="18"/>
                    <a:pt x="17" y="37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6" name="ísļiḓe"/>
            <p:cNvSpPr/>
            <p:nvPr/>
          </p:nvSpPr>
          <p:spPr bwMode="auto">
            <a:xfrm>
              <a:off x="5465763" y="1493838"/>
              <a:ext cx="1098550" cy="1317625"/>
            </a:xfrm>
            <a:custGeom>
              <a:avLst/>
              <a:gdLst>
                <a:gd name="T0" fmla="*/ 347 w 374"/>
                <a:gd name="T1" fmla="*/ 52 h 449"/>
                <a:gd name="T2" fmla="*/ 263 w 374"/>
                <a:gd name="T3" fmla="*/ 11 h 449"/>
                <a:gd name="T4" fmla="*/ 98 w 374"/>
                <a:gd name="T5" fmla="*/ 218 h 449"/>
                <a:gd name="T6" fmla="*/ 0 w 374"/>
                <a:gd name="T7" fmla="*/ 435 h 449"/>
                <a:gd name="T8" fmla="*/ 250 w 374"/>
                <a:gd name="T9" fmla="*/ 398 h 449"/>
                <a:gd name="T10" fmla="*/ 285 w 374"/>
                <a:gd name="T11" fmla="*/ 248 h 449"/>
                <a:gd name="T12" fmla="*/ 347 w 374"/>
                <a:gd name="T13" fmla="*/ 52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449">
                  <a:moveTo>
                    <a:pt x="347" y="52"/>
                  </a:moveTo>
                  <a:cubicBezTo>
                    <a:pt x="338" y="33"/>
                    <a:pt x="300" y="0"/>
                    <a:pt x="263" y="11"/>
                  </a:cubicBezTo>
                  <a:cubicBezTo>
                    <a:pt x="204" y="30"/>
                    <a:pt x="129" y="117"/>
                    <a:pt x="98" y="218"/>
                  </a:cubicBezTo>
                  <a:cubicBezTo>
                    <a:pt x="80" y="276"/>
                    <a:pt x="39" y="405"/>
                    <a:pt x="0" y="435"/>
                  </a:cubicBezTo>
                  <a:cubicBezTo>
                    <a:pt x="0" y="435"/>
                    <a:pt x="163" y="449"/>
                    <a:pt x="250" y="398"/>
                  </a:cubicBezTo>
                  <a:cubicBezTo>
                    <a:pt x="250" y="398"/>
                    <a:pt x="242" y="373"/>
                    <a:pt x="285" y="248"/>
                  </a:cubicBezTo>
                  <a:cubicBezTo>
                    <a:pt x="324" y="162"/>
                    <a:pt x="374" y="109"/>
                    <a:pt x="347" y="52"/>
                  </a:cubicBezTo>
                  <a:close/>
                </a:path>
              </a:pathLst>
            </a:custGeom>
            <a:solidFill>
              <a:srgbClr val="0083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7" name="îṡlïḑê"/>
            <p:cNvSpPr/>
            <p:nvPr/>
          </p:nvSpPr>
          <p:spPr bwMode="auto">
            <a:xfrm>
              <a:off x="6188076" y="1660526"/>
              <a:ext cx="368300" cy="628650"/>
            </a:xfrm>
            <a:custGeom>
              <a:avLst/>
              <a:gdLst>
                <a:gd name="T0" fmla="*/ 67 w 125"/>
                <a:gd name="T1" fmla="*/ 13 h 214"/>
                <a:gd name="T2" fmla="*/ 26 w 125"/>
                <a:gd name="T3" fmla="*/ 17 h 214"/>
                <a:gd name="T4" fmla="*/ 32 w 125"/>
                <a:gd name="T5" fmla="*/ 214 h 214"/>
                <a:gd name="T6" fmla="*/ 39 w 125"/>
                <a:gd name="T7" fmla="*/ 191 h 214"/>
                <a:gd name="T8" fmla="*/ 103 w 125"/>
                <a:gd name="T9" fmla="*/ 0 h 214"/>
                <a:gd name="T10" fmla="*/ 67 w 125"/>
                <a:gd name="T11" fmla="*/ 1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214">
                  <a:moveTo>
                    <a:pt x="67" y="13"/>
                  </a:moveTo>
                  <a:cubicBezTo>
                    <a:pt x="55" y="18"/>
                    <a:pt x="30" y="5"/>
                    <a:pt x="26" y="17"/>
                  </a:cubicBezTo>
                  <a:cubicBezTo>
                    <a:pt x="0" y="94"/>
                    <a:pt x="32" y="169"/>
                    <a:pt x="32" y="214"/>
                  </a:cubicBezTo>
                  <a:cubicBezTo>
                    <a:pt x="34" y="207"/>
                    <a:pt x="37" y="199"/>
                    <a:pt x="39" y="191"/>
                  </a:cubicBezTo>
                  <a:cubicBezTo>
                    <a:pt x="77" y="107"/>
                    <a:pt x="125" y="55"/>
                    <a:pt x="103" y="0"/>
                  </a:cubicBezTo>
                  <a:cubicBezTo>
                    <a:pt x="91" y="5"/>
                    <a:pt x="79" y="9"/>
                    <a:pt x="67" y="13"/>
                  </a:cubicBezTo>
                  <a:close/>
                </a:path>
              </a:pathLst>
            </a:custGeom>
            <a:solidFill>
              <a:srgbClr val="0A6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8" name="ïślîḋê"/>
            <p:cNvSpPr/>
            <p:nvPr/>
          </p:nvSpPr>
          <p:spPr bwMode="auto">
            <a:xfrm>
              <a:off x="7232651" y="2130426"/>
              <a:ext cx="373063" cy="279400"/>
            </a:xfrm>
            <a:custGeom>
              <a:avLst/>
              <a:gdLst>
                <a:gd name="T0" fmla="*/ 20 w 127"/>
                <a:gd name="T1" fmla="*/ 11 h 95"/>
                <a:gd name="T2" fmla="*/ 44 w 127"/>
                <a:gd name="T3" fmla="*/ 15 h 95"/>
                <a:gd name="T4" fmla="*/ 53 w 127"/>
                <a:gd name="T5" fmla="*/ 12 h 95"/>
                <a:gd name="T6" fmla="*/ 55 w 127"/>
                <a:gd name="T7" fmla="*/ 10 h 95"/>
                <a:gd name="T8" fmla="*/ 75 w 127"/>
                <a:gd name="T9" fmla="*/ 1 h 95"/>
                <a:gd name="T10" fmla="*/ 96 w 127"/>
                <a:gd name="T11" fmla="*/ 2 h 95"/>
                <a:gd name="T12" fmla="*/ 107 w 127"/>
                <a:gd name="T13" fmla="*/ 10 h 95"/>
                <a:gd name="T14" fmla="*/ 108 w 127"/>
                <a:gd name="T15" fmla="*/ 14 h 95"/>
                <a:gd name="T16" fmla="*/ 119 w 127"/>
                <a:gd name="T17" fmla="*/ 18 h 95"/>
                <a:gd name="T18" fmla="*/ 126 w 127"/>
                <a:gd name="T19" fmla="*/ 27 h 95"/>
                <a:gd name="T20" fmla="*/ 124 w 127"/>
                <a:gd name="T21" fmla="*/ 36 h 95"/>
                <a:gd name="T22" fmla="*/ 125 w 127"/>
                <a:gd name="T23" fmla="*/ 43 h 95"/>
                <a:gd name="T24" fmla="*/ 125 w 127"/>
                <a:gd name="T25" fmla="*/ 44 h 95"/>
                <a:gd name="T26" fmla="*/ 123 w 127"/>
                <a:gd name="T27" fmla="*/ 56 h 95"/>
                <a:gd name="T28" fmla="*/ 122 w 127"/>
                <a:gd name="T29" fmla="*/ 58 h 95"/>
                <a:gd name="T30" fmla="*/ 120 w 127"/>
                <a:gd name="T31" fmla="*/ 64 h 95"/>
                <a:gd name="T32" fmla="*/ 119 w 127"/>
                <a:gd name="T33" fmla="*/ 68 h 95"/>
                <a:gd name="T34" fmla="*/ 117 w 127"/>
                <a:gd name="T35" fmla="*/ 74 h 95"/>
                <a:gd name="T36" fmla="*/ 115 w 127"/>
                <a:gd name="T37" fmla="*/ 77 h 95"/>
                <a:gd name="T38" fmla="*/ 113 w 127"/>
                <a:gd name="T39" fmla="*/ 80 h 95"/>
                <a:gd name="T40" fmla="*/ 111 w 127"/>
                <a:gd name="T41" fmla="*/ 85 h 95"/>
                <a:gd name="T42" fmla="*/ 95 w 127"/>
                <a:gd name="T43" fmla="*/ 95 h 95"/>
                <a:gd name="T44" fmla="*/ 54 w 127"/>
                <a:gd name="T45" fmla="*/ 86 h 95"/>
                <a:gd name="T46" fmla="*/ 43 w 127"/>
                <a:gd name="T47" fmla="*/ 81 h 95"/>
                <a:gd name="T48" fmla="*/ 39 w 127"/>
                <a:gd name="T49" fmla="*/ 77 h 95"/>
                <a:gd name="T50" fmla="*/ 30 w 127"/>
                <a:gd name="T51" fmla="*/ 73 h 95"/>
                <a:gd name="T52" fmla="*/ 9 w 127"/>
                <a:gd name="T53" fmla="*/ 72 h 95"/>
                <a:gd name="T54" fmla="*/ 2 w 127"/>
                <a:gd name="T55" fmla="*/ 65 h 95"/>
                <a:gd name="T56" fmla="*/ 2 w 127"/>
                <a:gd name="T57" fmla="*/ 59 h 95"/>
                <a:gd name="T58" fmla="*/ 11 w 127"/>
                <a:gd name="T59" fmla="*/ 15 h 95"/>
                <a:gd name="T60" fmla="*/ 20 w 127"/>
                <a:gd name="T61" fmla="*/ 1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27" h="95">
                  <a:moveTo>
                    <a:pt x="20" y="11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7" y="16"/>
                    <a:pt x="51" y="15"/>
                    <a:pt x="53" y="12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0" y="4"/>
                    <a:pt x="67" y="0"/>
                    <a:pt x="75" y="1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101" y="2"/>
                    <a:pt x="105" y="6"/>
                    <a:pt x="107" y="10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3" y="15"/>
                    <a:pt x="117" y="17"/>
                    <a:pt x="119" y="18"/>
                  </a:cubicBezTo>
                  <a:cubicBezTo>
                    <a:pt x="122" y="19"/>
                    <a:pt x="125" y="22"/>
                    <a:pt x="126" y="27"/>
                  </a:cubicBezTo>
                  <a:cubicBezTo>
                    <a:pt x="127" y="30"/>
                    <a:pt x="125" y="34"/>
                    <a:pt x="124" y="36"/>
                  </a:cubicBezTo>
                  <a:cubicBezTo>
                    <a:pt x="122" y="38"/>
                    <a:pt x="125" y="41"/>
                    <a:pt x="125" y="43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7" y="48"/>
                    <a:pt x="126" y="52"/>
                    <a:pt x="123" y="56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0" y="60"/>
                    <a:pt x="120" y="62"/>
                    <a:pt x="120" y="64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70"/>
                    <a:pt x="119" y="72"/>
                    <a:pt x="117" y="74"/>
                  </a:cubicBezTo>
                  <a:cubicBezTo>
                    <a:pt x="115" y="77"/>
                    <a:pt x="115" y="77"/>
                    <a:pt x="115" y="77"/>
                  </a:cubicBezTo>
                  <a:cubicBezTo>
                    <a:pt x="114" y="78"/>
                    <a:pt x="113" y="79"/>
                    <a:pt x="113" y="80"/>
                  </a:cubicBezTo>
                  <a:cubicBezTo>
                    <a:pt x="111" y="85"/>
                    <a:pt x="111" y="85"/>
                    <a:pt x="111" y="85"/>
                  </a:cubicBezTo>
                  <a:cubicBezTo>
                    <a:pt x="108" y="91"/>
                    <a:pt x="102" y="95"/>
                    <a:pt x="95" y="95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0" y="86"/>
                    <a:pt x="46" y="84"/>
                    <a:pt x="43" y="81"/>
                  </a:cubicBezTo>
                  <a:cubicBezTo>
                    <a:pt x="39" y="77"/>
                    <a:pt x="39" y="77"/>
                    <a:pt x="39" y="77"/>
                  </a:cubicBezTo>
                  <a:cubicBezTo>
                    <a:pt x="37" y="75"/>
                    <a:pt x="34" y="73"/>
                    <a:pt x="30" y="73"/>
                  </a:cubicBezTo>
                  <a:cubicBezTo>
                    <a:pt x="9" y="72"/>
                    <a:pt x="9" y="72"/>
                    <a:pt x="9" y="72"/>
                  </a:cubicBezTo>
                  <a:cubicBezTo>
                    <a:pt x="5" y="71"/>
                    <a:pt x="3" y="68"/>
                    <a:pt x="2" y="65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0" y="44"/>
                    <a:pt x="4" y="29"/>
                    <a:pt x="11" y="15"/>
                  </a:cubicBezTo>
                  <a:cubicBezTo>
                    <a:pt x="13" y="12"/>
                    <a:pt x="16" y="11"/>
                    <a:pt x="20" y="11"/>
                  </a:cubicBezTo>
                  <a:close/>
                </a:path>
              </a:pathLst>
            </a:custGeom>
            <a:solidFill>
              <a:srgbClr val="FBD2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9" name="ïṡľíḋe"/>
            <p:cNvSpPr/>
            <p:nvPr/>
          </p:nvSpPr>
          <p:spPr bwMode="auto">
            <a:xfrm>
              <a:off x="7461251" y="2147888"/>
              <a:ext cx="87313" cy="23813"/>
            </a:xfrm>
            <a:custGeom>
              <a:avLst/>
              <a:gdLst>
                <a:gd name="T0" fmla="*/ 0 w 30"/>
                <a:gd name="T1" fmla="*/ 4 h 8"/>
                <a:gd name="T2" fmla="*/ 26 w 30"/>
                <a:gd name="T3" fmla="*/ 0 h 8"/>
                <a:gd name="T4" fmla="*/ 29 w 30"/>
                <a:gd name="T5" fmla="*/ 4 h 8"/>
                <a:gd name="T6" fmla="*/ 30 w 30"/>
                <a:gd name="T7" fmla="*/ 8 h 8"/>
                <a:gd name="T8" fmla="*/ 0 w 30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8">
                  <a:moveTo>
                    <a:pt x="0" y="4"/>
                  </a:moveTo>
                  <a:cubicBezTo>
                    <a:pt x="7" y="4"/>
                    <a:pt x="25" y="3"/>
                    <a:pt x="26" y="0"/>
                  </a:cubicBezTo>
                  <a:cubicBezTo>
                    <a:pt x="27" y="1"/>
                    <a:pt x="28" y="2"/>
                    <a:pt x="29" y="4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7" y="8"/>
                    <a:pt x="3" y="4"/>
                    <a:pt x="0" y="4"/>
                  </a:cubicBezTo>
                  <a:close/>
                </a:path>
              </a:pathLst>
            </a:custGeom>
            <a:solidFill>
              <a:srgbClr val="F8C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70" name="ïšḻídè"/>
            <p:cNvSpPr/>
            <p:nvPr/>
          </p:nvSpPr>
          <p:spPr bwMode="auto">
            <a:xfrm>
              <a:off x="7319963" y="2165351"/>
              <a:ext cx="68263" cy="103188"/>
            </a:xfrm>
            <a:custGeom>
              <a:avLst/>
              <a:gdLst>
                <a:gd name="T0" fmla="*/ 12 w 23"/>
                <a:gd name="T1" fmla="*/ 31 h 35"/>
                <a:gd name="T2" fmla="*/ 16 w 23"/>
                <a:gd name="T3" fmla="*/ 13 h 35"/>
                <a:gd name="T4" fmla="*/ 23 w 23"/>
                <a:gd name="T5" fmla="*/ 0 h 35"/>
                <a:gd name="T6" fmla="*/ 14 w 23"/>
                <a:gd name="T7" fmla="*/ 3 h 35"/>
                <a:gd name="T8" fmla="*/ 0 w 23"/>
                <a:gd name="T9" fmla="*/ 1 h 35"/>
                <a:gd name="T10" fmla="*/ 12 w 23"/>
                <a:gd name="T11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35">
                  <a:moveTo>
                    <a:pt x="12" y="31"/>
                  </a:moveTo>
                  <a:cubicBezTo>
                    <a:pt x="14" y="35"/>
                    <a:pt x="13" y="27"/>
                    <a:pt x="16" y="13"/>
                  </a:cubicBezTo>
                  <a:cubicBezTo>
                    <a:pt x="18" y="6"/>
                    <a:pt x="23" y="0"/>
                    <a:pt x="23" y="0"/>
                  </a:cubicBezTo>
                  <a:cubicBezTo>
                    <a:pt x="21" y="3"/>
                    <a:pt x="17" y="4"/>
                    <a:pt x="14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2" y="4"/>
                    <a:pt x="11" y="27"/>
                    <a:pt x="12" y="31"/>
                  </a:cubicBezTo>
                  <a:close/>
                </a:path>
              </a:pathLst>
            </a:custGeom>
            <a:solidFill>
              <a:srgbClr val="F8C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71" name="isḻíḋe"/>
            <p:cNvSpPr/>
            <p:nvPr/>
          </p:nvSpPr>
          <p:spPr bwMode="auto">
            <a:xfrm>
              <a:off x="7537451" y="2185988"/>
              <a:ext cx="68263" cy="214313"/>
            </a:xfrm>
            <a:custGeom>
              <a:avLst/>
              <a:gdLst>
                <a:gd name="T0" fmla="*/ 22 w 23"/>
                <a:gd name="T1" fmla="*/ 8 h 73"/>
                <a:gd name="T2" fmla="*/ 20 w 23"/>
                <a:gd name="T3" fmla="*/ 17 h 73"/>
                <a:gd name="T4" fmla="*/ 21 w 23"/>
                <a:gd name="T5" fmla="*/ 24 h 73"/>
                <a:gd name="T6" fmla="*/ 21 w 23"/>
                <a:gd name="T7" fmla="*/ 25 h 73"/>
                <a:gd name="T8" fmla="*/ 22 w 23"/>
                <a:gd name="T9" fmla="*/ 27 h 73"/>
                <a:gd name="T10" fmla="*/ 22 w 23"/>
                <a:gd name="T11" fmla="*/ 30 h 73"/>
                <a:gd name="T12" fmla="*/ 19 w 23"/>
                <a:gd name="T13" fmla="*/ 37 h 73"/>
                <a:gd name="T14" fmla="*/ 18 w 23"/>
                <a:gd name="T15" fmla="*/ 39 h 73"/>
                <a:gd name="T16" fmla="*/ 16 w 23"/>
                <a:gd name="T17" fmla="*/ 45 h 73"/>
                <a:gd name="T18" fmla="*/ 15 w 23"/>
                <a:gd name="T19" fmla="*/ 49 h 73"/>
                <a:gd name="T20" fmla="*/ 13 w 23"/>
                <a:gd name="T21" fmla="*/ 55 h 73"/>
                <a:gd name="T22" fmla="*/ 11 w 23"/>
                <a:gd name="T23" fmla="*/ 58 h 73"/>
                <a:gd name="T24" fmla="*/ 9 w 23"/>
                <a:gd name="T25" fmla="*/ 61 h 73"/>
                <a:gd name="T26" fmla="*/ 7 w 23"/>
                <a:gd name="T27" fmla="*/ 66 h 73"/>
                <a:gd name="T28" fmla="*/ 0 w 23"/>
                <a:gd name="T29" fmla="*/ 73 h 73"/>
                <a:gd name="T30" fmla="*/ 5 w 23"/>
                <a:gd name="T31" fmla="*/ 60 h 73"/>
                <a:gd name="T32" fmla="*/ 9 w 23"/>
                <a:gd name="T33" fmla="*/ 53 h 73"/>
                <a:gd name="T34" fmla="*/ 10 w 23"/>
                <a:gd name="T35" fmla="*/ 48 h 73"/>
                <a:gd name="T36" fmla="*/ 10 w 23"/>
                <a:gd name="T37" fmla="*/ 42 h 73"/>
                <a:gd name="T38" fmla="*/ 16 w 23"/>
                <a:gd name="T39" fmla="*/ 27 h 73"/>
                <a:gd name="T40" fmla="*/ 17 w 23"/>
                <a:gd name="T41" fmla="*/ 13 h 73"/>
                <a:gd name="T42" fmla="*/ 17 w 23"/>
                <a:gd name="T43" fmla="*/ 0 h 73"/>
                <a:gd name="T44" fmla="*/ 22 w 23"/>
                <a:gd name="T45" fmla="*/ 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" h="73">
                  <a:moveTo>
                    <a:pt x="22" y="8"/>
                  </a:moveTo>
                  <a:cubicBezTo>
                    <a:pt x="23" y="11"/>
                    <a:pt x="21" y="15"/>
                    <a:pt x="20" y="17"/>
                  </a:cubicBezTo>
                  <a:cubicBezTo>
                    <a:pt x="18" y="19"/>
                    <a:pt x="21" y="22"/>
                    <a:pt x="21" y="24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2" y="25"/>
                    <a:pt x="22" y="26"/>
                    <a:pt x="22" y="27"/>
                  </a:cubicBezTo>
                  <a:cubicBezTo>
                    <a:pt x="22" y="28"/>
                    <a:pt x="22" y="29"/>
                    <a:pt x="22" y="30"/>
                  </a:cubicBezTo>
                  <a:cubicBezTo>
                    <a:pt x="21" y="33"/>
                    <a:pt x="21" y="35"/>
                    <a:pt x="19" y="37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6" y="41"/>
                    <a:pt x="16" y="43"/>
                    <a:pt x="16" y="45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51"/>
                    <a:pt x="15" y="53"/>
                    <a:pt x="13" y="55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0" y="59"/>
                    <a:pt x="9" y="60"/>
                    <a:pt x="9" y="61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5" y="69"/>
                    <a:pt x="3" y="72"/>
                    <a:pt x="0" y="73"/>
                  </a:cubicBezTo>
                  <a:cubicBezTo>
                    <a:pt x="2" y="72"/>
                    <a:pt x="5" y="68"/>
                    <a:pt x="5" y="60"/>
                  </a:cubicBezTo>
                  <a:cubicBezTo>
                    <a:pt x="5" y="57"/>
                    <a:pt x="8" y="55"/>
                    <a:pt x="9" y="53"/>
                  </a:cubicBezTo>
                  <a:cubicBezTo>
                    <a:pt x="10" y="51"/>
                    <a:pt x="10" y="50"/>
                    <a:pt x="10" y="48"/>
                  </a:cubicBezTo>
                  <a:cubicBezTo>
                    <a:pt x="11" y="46"/>
                    <a:pt x="10" y="44"/>
                    <a:pt x="10" y="42"/>
                  </a:cubicBezTo>
                  <a:cubicBezTo>
                    <a:pt x="10" y="37"/>
                    <a:pt x="16" y="36"/>
                    <a:pt x="16" y="27"/>
                  </a:cubicBezTo>
                  <a:cubicBezTo>
                    <a:pt x="16" y="19"/>
                    <a:pt x="13" y="19"/>
                    <a:pt x="17" y="13"/>
                  </a:cubicBezTo>
                  <a:cubicBezTo>
                    <a:pt x="19" y="9"/>
                    <a:pt x="19" y="5"/>
                    <a:pt x="17" y="0"/>
                  </a:cubicBezTo>
                  <a:cubicBezTo>
                    <a:pt x="20" y="1"/>
                    <a:pt x="22" y="4"/>
                    <a:pt x="22" y="8"/>
                  </a:cubicBezTo>
                  <a:close/>
                </a:path>
              </a:pathLst>
            </a:custGeom>
            <a:solidFill>
              <a:srgbClr val="F8C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72" name="îṣḷiďê"/>
            <p:cNvSpPr/>
            <p:nvPr/>
          </p:nvSpPr>
          <p:spPr bwMode="auto">
            <a:xfrm>
              <a:off x="7302501" y="2286001"/>
              <a:ext cx="65088" cy="87313"/>
            </a:xfrm>
            <a:custGeom>
              <a:avLst/>
              <a:gdLst>
                <a:gd name="T0" fmla="*/ 17 w 22"/>
                <a:gd name="T1" fmla="*/ 3 h 30"/>
                <a:gd name="T2" fmla="*/ 0 w 22"/>
                <a:gd name="T3" fmla="*/ 20 h 30"/>
                <a:gd name="T4" fmla="*/ 6 w 22"/>
                <a:gd name="T5" fmla="*/ 20 h 30"/>
                <a:gd name="T6" fmla="*/ 15 w 22"/>
                <a:gd name="T7" fmla="*/ 24 h 30"/>
                <a:gd name="T8" fmla="*/ 19 w 22"/>
                <a:gd name="T9" fmla="*/ 28 h 30"/>
                <a:gd name="T10" fmla="*/ 22 w 22"/>
                <a:gd name="T11" fmla="*/ 30 h 30"/>
                <a:gd name="T12" fmla="*/ 16 w 22"/>
                <a:gd name="T13" fmla="*/ 19 h 30"/>
                <a:gd name="T14" fmla="*/ 17 w 22"/>
                <a:gd name="T1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30">
                  <a:moveTo>
                    <a:pt x="17" y="3"/>
                  </a:moveTo>
                  <a:cubicBezTo>
                    <a:pt x="16" y="0"/>
                    <a:pt x="10" y="20"/>
                    <a:pt x="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0" y="20"/>
                    <a:pt x="13" y="22"/>
                    <a:pt x="15" y="24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9"/>
                    <a:pt x="21" y="30"/>
                    <a:pt x="22" y="30"/>
                  </a:cubicBezTo>
                  <a:cubicBezTo>
                    <a:pt x="19" y="28"/>
                    <a:pt x="17" y="25"/>
                    <a:pt x="16" y="19"/>
                  </a:cubicBezTo>
                  <a:cubicBezTo>
                    <a:pt x="15" y="13"/>
                    <a:pt x="17" y="4"/>
                    <a:pt x="17" y="3"/>
                  </a:cubicBezTo>
                  <a:close/>
                </a:path>
              </a:pathLst>
            </a:custGeom>
            <a:solidFill>
              <a:srgbClr val="F8C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73" name="îs1iḍê"/>
            <p:cNvSpPr/>
            <p:nvPr/>
          </p:nvSpPr>
          <p:spPr bwMode="auto">
            <a:xfrm>
              <a:off x="6218238" y="1498601"/>
              <a:ext cx="1116013" cy="901700"/>
            </a:xfrm>
            <a:custGeom>
              <a:avLst/>
              <a:gdLst>
                <a:gd name="T0" fmla="*/ 85 w 380"/>
                <a:gd name="T1" fmla="*/ 41 h 307"/>
                <a:gd name="T2" fmla="*/ 188 w 380"/>
                <a:gd name="T3" fmla="*/ 186 h 307"/>
                <a:gd name="T4" fmla="*/ 380 w 380"/>
                <a:gd name="T5" fmla="*/ 226 h 307"/>
                <a:gd name="T6" fmla="*/ 363 w 380"/>
                <a:gd name="T7" fmla="*/ 307 h 307"/>
                <a:gd name="T8" fmla="*/ 160 w 380"/>
                <a:gd name="T9" fmla="*/ 271 h 307"/>
                <a:gd name="T10" fmla="*/ 14 w 380"/>
                <a:gd name="T11" fmla="*/ 113 h 307"/>
                <a:gd name="T12" fmla="*/ 85 w 380"/>
                <a:gd name="T13" fmla="*/ 41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0" h="307">
                  <a:moveTo>
                    <a:pt x="85" y="41"/>
                  </a:moveTo>
                  <a:cubicBezTo>
                    <a:pt x="85" y="41"/>
                    <a:pt x="173" y="174"/>
                    <a:pt x="188" y="186"/>
                  </a:cubicBezTo>
                  <a:cubicBezTo>
                    <a:pt x="203" y="199"/>
                    <a:pt x="362" y="222"/>
                    <a:pt x="380" y="226"/>
                  </a:cubicBezTo>
                  <a:cubicBezTo>
                    <a:pt x="363" y="307"/>
                    <a:pt x="363" y="307"/>
                    <a:pt x="363" y="307"/>
                  </a:cubicBezTo>
                  <a:cubicBezTo>
                    <a:pt x="363" y="307"/>
                    <a:pt x="174" y="282"/>
                    <a:pt x="160" y="271"/>
                  </a:cubicBezTo>
                  <a:cubicBezTo>
                    <a:pt x="147" y="259"/>
                    <a:pt x="34" y="178"/>
                    <a:pt x="14" y="113"/>
                  </a:cubicBezTo>
                  <a:cubicBezTo>
                    <a:pt x="0" y="71"/>
                    <a:pt x="46" y="0"/>
                    <a:pt x="85" y="41"/>
                  </a:cubicBezTo>
                  <a:close/>
                </a:path>
              </a:pathLst>
            </a:custGeom>
            <a:solidFill>
              <a:srgbClr val="328B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</p:grp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13"/>
          <p:cNvSpPr txBox="1">
            <a:spLocks noChangeArrowheads="1"/>
          </p:cNvSpPr>
          <p:nvPr/>
        </p:nvSpPr>
        <p:spPr bwMode="auto">
          <a:xfrm>
            <a:off x="669926" y="1639910"/>
            <a:ext cx="341630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4400" dirty="0">
                <a:solidFill>
                  <a:srgbClr val="192F42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冰山一角</a:t>
            </a:r>
            <a:r>
              <a:rPr lang="en-US" altLang="zh-CN" sz="4400" dirty="0">
                <a:solidFill>
                  <a:srgbClr val="192F42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......</a:t>
            </a:r>
            <a:endParaRPr lang="en-US" altLang="zh-CN" sz="4400" dirty="0">
              <a:solidFill>
                <a:srgbClr val="192F42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grpSp>
        <p:nvGrpSpPr>
          <p:cNvPr id="5" name="e4593af3-5ae8-4929-96a0-d21a3475327e"/>
          <p:cNvGrpSpPr>
            <a:grpSpLocks noChangeAspect="1"/>
          </p:cNvGrpSpPr>
          <p:nvPr/>
        </p:nvGrpSpPr>
        <p:grpSpPr>
          <a:xfrm>
            <a:off x="-19464" y="1186741"/>
            <a:ext cx="12230928" cy="5671259"/>
            <a:chOff x="-19464" y="1186741"/>
            <a:chExt cx="12230928" cy="5671259"/>
          </a:xfrm>
        </p:grpSpPr>
        <p:grpSp>
          <p:nvGrpSpPr>
            <p:cNvPr id="6" name="组合 5"/>
            <p:cNvGrpSpPr/>
            <p:nvPr/>
          </p:nvGrpSpPr>
          <p:grpSpPr>
            <a:xfrm>
              <a:off x="6681000" y="1186741"/>
              <a:ext cx="5213361" cy="5211118"/>
              <a:chOff x="3486142" y="768375"/>
              <a:chExt cx="5213361" cy="5211118"/>
            </a:xfrm>
          </p:grpSpPr>
          <p:grpSp>
            <p:nvGrpSpPr>
              <p:cNvPr id="21" name="组合 20"/>
              <p:cNvGrpSpPr/>
              <p:nvPr/>
            </p:nvGrpSpPr>
            <p:grpSpPr>
              <a:xfrm rot="10800000" flipH="1">
                <a:off x="7829550" y="2345419"/>
                <a:ext cx="869838" cy="772432"/>
                <a:chOff x="0" y="0"/>
                <a:chExt cx="1739674" cy="1544861"/>
              </a:xfrm>
            </p:grpSpPr>
            <p:sp>
              <p:nvSpPr>
                <p:cNvPr id="69" name="íṩľíḍè-íSľíḋê"/>
                <p:cNvSpPr/>
                <p:nvPr/>
              </p:nvSpPr>
              <p:spPr>
                <a:xfrm>
                  <a:off x="0" y="0"/>
                  <a:ext cx="1739674" cy="154486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19847"/>
                      </a:moveTo>
                      <a:lnTo>
                        <a:pt x="1796" y="20374"/>
                      </a:lnTo>
                      <a:cubicBezTo>
                        <a:pt x="1796" y="20374"/>
                        <a:pt x="3515" y="20662"/>
                        <a:pt x="3610" y="20764"/>
                      </a:cubicBezTo>
                      <a:cubicBezTo>
                        <a:pt x="3704" y="20865"/>
                        <a:pt x="5402" y="20971"/>
                        <a:pt x="5402" y="20971"/>
                      </a:cubicBezTo>
                      <a:cubicBezTo>
                        <a:pt x="5402" y="20971"/>
                        <a:pt x="6612" y="21078"/>
                        <a:pt x="6708" y="21078"/>
                      </a:cubicBezTo>
                      <a:cubicBezTo>
                        <a:pt x="6804" y="21078"/>
                        <a:pt x="8782" y="21219"/>
                        <a:pt x="8782" y="21219"/>
                      </a:cubicBezTo>
                      <a:lnTo>
                        <a:pt x="9857" y="21529"/>
                      </a:lnTo>
                      <a:lnTo>
                        <a:pt x="10574" y="21600"/>
                      </a:lnTo>
                      <a:lnTo>
                        <a:pt x="14169" y="21356"/>
                      </a:lnTo>
                      <a:lnTo>
                        <a:pt x="15332" y="21144"/>
                      </a:lnTo>
                      <a:cubicBezTo>
                        <a:pt x="15332" y="21144"/>
                        <a:pt x="16084" y="20932"/>
                        <a:pt x="16213" y="20932"/>
                      </a:cubicBezTo>
                      <a:cubicBezTo>
                        <a:pt x="16342" y="20932"/>
                        <a:pt x="17466" y="20932"/>
                        <a:pt x="17466" y="20932"/>
                      </a:cubicBezTo>
                      <a:cubicBezTo>
                        <a:pt x="17466" y="20932"/>
                        <a:pt x="18449" y="21034"/>
                        <a:pt x="18578" y="20932"/>
                      </a:cubicBezTo>
                      <a:cubicBezTo>
                        <a:pt x="18707" y="20830"/>
                        <a:pt x="19606" y="20826"/>
                        <a:pt x="19688" y="20724"/>
                      </a:cubicBezTo>
                      <a:cubicBezTo>
                        <a:pt x="19769" y="20622"/>
                        <a:pt x="20916" y="20551"/>
                        <a:pt x="20916" y="20551"/>
                      </a:cubicBezTo>
                      <a:lnTo>
                        <a:pt x="21600" y="20232"/>
                      </a:lnTo>
                      <a:lnTo>
                        <a:pt x="21354" y="18157"/>
                      </a:lnTo>
                      <a:cubicBezTo>
                        <a:pt x="21354" y="18157"/>
                        <a:pt x="21094" y="16985"/>
                        <a:pt x="21000" y="16299"/>
                      </a:cubicBezTo>
                      <a:cubicBezTo>
                        <a:pt x="20906" y="15612"/>
                        <a:pt x="20418" y="14559"/>
                        <a:pt x="20418" y="14559"/>
                      </a:cubicBezTo>
                      <a:lnTo>
                        <a:pt x="19800" y="14134"/>
                      </a:lnTo>
                      <a:lnTo>
                        <a:pt x="19543" y="14343"/>
                      </a:lnTo>
                      <a:lnTo>
                        <a:pt x="19072" y="13930"/>
                      </a:lnTo>
                      <a:lnTo>
                        <a:pt x="18290" y="13718"/>
                      </a:lnTo>
                      <a:lnTo>
                        <a:pt x="17870" y="12700"/>
                      </a:lnTo>
                      <a:lnTo>
                        <a:pt x="17151" y="12382"/>
                      </a:lnTo>
                      <a:lnTo>
                        <a:pt x="16637" y="11408"/>
                      </a:lnTo>
                      <a:lnTo>
                        <a:pt x="15904" y="11514"/>
                      </a:lnTo>
                      <a:lnTo>
                        <a:pt x="15562" y="10328"/>
                      </a:lnTo>
                      <a:lnTo>
                        <a:pt x="15243" y="9841"/>
                      </a:lnTo>
                      <a:lnTo>
                        <a:pt x="14491" y="6253"/>
                      </a:lnTo>
                      <a:lnTo>
                        <a:pt x="14002" y="6358"/>
                      </a:lnTo>
                      <a:lnTo>
                        <a:pt x="13662" y="4823"/>
                      </a:lnTo>
                      <a:lnTo>
                        <a:pt x="12858" y="3840"/>
                      </a:lnTo>
                      <a:lnTo>
                        <a:pt x="12275" y="4752"/>
                      </a:lnTo>
                      <a:lnTo>
                        <a:pt x="11967" y="4858"/>
                      </a:lnTo>
                      <a:lnTo>
                        <a:pt x="11740" y="2385"/>
                      </a:lnTo>
                      <a:lnTo>
                        <a:pt x="10943" y="1960"/>
                      </a:lnTo>
                      <a:lnTo>
                        <a:pt x="10315" y="739"/>
                      </a:lnTo>
                      <a:lnTo>
                        <a:pt x="9612" y="0"/>
                      </a:lnTo>
                      <a:cubicBezTo>
                        <a:pt x="9612" y="0"/>
                        <a:pt x="9090" y="106"/>
                        <a:pt x="9008" y="212"/>
                      </a:cubicBezTo>
                      <a:cubicBezTo>
                        <a:pt x="8926" y="319"/>
                        <a:pt x="8603" y="810"/>
                        <a:pt x="8603" y="810"/>
                      </a:cubicBezTo>
                      <a:lnTo>
                        <a:pt x="7955" y="1124"/>
                      </a:lnTo>
                      <a:lnTo>
                        <a:pt x="6981" y="2362"/>
                      </a:lnTo>
                      <a:lnTo>
                        <a:pt x="6493" y="3876"/>
                      </a:lnTo>
                      <a:lnTo>
                        <a:pt x="5877" y="4398"/>
                      </a:lnTo>
                      <a:lnTo>
                        <a:pt x="5571" y="4154"/>
                      </a:lnTo>
                      <a:lnTo>
                        <a:pt x="5168" y="4469"/>
                      </a:lnTo>
                      <a:lnTo>
                        <a:pt x="4513" y="8919"/>
                      </a:lnTo>
                      <a:lnTo>
                        <a:pt x="4275" y="10220"/>
                      </a:lnTo>
                      <a:lnTo>
                        <a:pt x="3835" y="10605"/>
                      </a:lnTo>
                      <a:lnTo>
                        <a:pt x="3362" y="10181"/>
                      </a:lnTo>
                      <a:lnTo>
                        <a:pt x="3022" y="10181"/>
                      </a:lnTo>
                      <a:lnTo>
                        <a:pt x="2454" y="10464"/>
                      </a:lnTo>
                      <a:lnTo>
                        <a:pt x="2227" y="10955"/>
                      </a:lnTo>
                      <a:lnTo>
                        <a:pt x="1932" y="11729"/>
                      </a:lnTo>
                      <a:lnTo>
                        <a:pt x="1592" y="12637"/>
                      </a:lnTo>
                      <a:lnTo>
                        <a:pt x="73" y="18463"/>
                      </a:lnTo>
                      <a:lnTo>
                        <a:pt x="0" y="19847"/>
                      </a:lnTo>
                      <a:close/>
                    </a:path>
                  </a:pathLst>
                </a:custGeom>
                <a:solidFill>
                  <a:srgbClr val="9AB1CA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0" name="íṩľíḍè-îṣ1îḑè"/>
                <p:cNvSpPr/>
                <p:nvPr/>
              </p:nvSpPr>
              <p:spPr>
                <a:xfrm>
                  <a:off x="1217" y="350977"/>
                  <a:ext cx="803717" cy="11502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77" y="21600"/>
                      </a:moveTo>
                      <a:cubicBezTo>
                        <a:pt x="21277" y="21600"/>
                        <a:pt x="5549" y="20459"/>
                        <a:pt x="3142" y="19936"/>
                      </a:cubicBezTo>
                      <a:cubicBezTo>
                        <a:pt x="736" y="19414"/>
                        <a:pt x="0" y="19271"/>
                        <a:pt x="0" y="19271"/>
                      </a:cubicBezTo>
                      <a:cubicBezTo>
                        <a:pt x="0" y="19271"/>
                        <a:pt x="1364" y="18113"/>
                        <a:pt x="1875" y="17839"/>
                      </a:cubicBezTo>
                      <a:cubicBezTo>
                        <a:pt x="2385" y="17566"/>
                        <a:pt x="3763" y="15813"/>
                        <a:pt x="3763" y="15813"/>
                      </a:cubicBezTo>
                      <a:lnTo>
                        <a:pt x="4606" y="13727"/>
                      </a:lnTo>
                      <a:lnTo>
                        <a:pt x="3941" y="13067"/>
                      </a:lnTo>
                      <a:cubicBezTo>
                        <a:pt x="3941" y="13067"/>
                        <a:pt x="2385" y="15349"/>
                        <a:pt x="2177" y="15628"/>
                      </a:cubicBezTo>
                      <a:cubicBezTo>
                        <a:pt x="1968" y="15907"/>
                        <a:pt x="763" y="17185"/>
                        <a:pt x="763" y="17185"/>
                      </a:cubicBezTo>
                      <a:lnTo>
                        <a:pt x="3099" y="12729"/>
                      </a:lnTo>
                      <a:cubicBezTo>
                        <a:pt x="3099" y="12729"/>
                        <a:pt x="3692" y="11345"/>
                        <a:pt x="3799" y="11065"/>
                      </a:cubicBezTo>
                      <a:cubicBezTo>
                        <a:pt x="3905" y="10786"/>
                        <a:pt x="4535" y="9598"/>
                        <a:pt x="4535" y="9598"/>
                      </a:cubicBezTo>
                      <a:lnTo>
                        <a:pt x="5019" y="10014"/>
                      </a:lnTo>
                      <a:lnTo>
                        <a:pt x="5444" y="8927"/>
                      </a:lnTo>
                      <a:lnTo>
                        <a:pt x="6073" y="9444"/>
                      </a:lnTo>
                      <a:lnTo>
                        <a:pt x="6486" y="8641"/>
                      </a:lnTo>
                      <a:lnTo>
                        <a:pt x="6805" y="9866"/>
                      </a:lnTo>
                      <a:cubicBezTo>
                        <a:pt x="6805" y="9866"/>
                        <a:pt x="5710" y="11559"/>
                        <a:pt x="5604" y="11934"/>
                      </a:cubicBezTo>
                      <a:cubicBezTo>
                        <a:pt x="5498" y="12309"/>
                        <a:pt x="5710" y="13575"/>
                        <a:pt x="5710" y="13575"/>
                      </a:cubicBezTo>
                      <a:lnTo>
                        <a:pt x="6588" y="13480"/>
                      </a:lnTo>
                      <a:lnTo>
                        <a:pt x="6783" y="11310"/>
                      </a:lnTo>
                      <a:lnTo>
                        <a:pt x="7762" y="11168"/>
                      </a:lnTo>
                      <a:lnTo>
                        <a:pt x="8676" y="11917"/>
                      </a:lnTo>
                      <a:lnTo>
                        <a:pt x="9101" y="10556"/>
                      </a:lnTo>
                      <a:lnTo>
                        <a:pt x="9341" y="9449"/>
                      </a:lnTo>
                      <a:cubicBezTo>
                        <a:pt x="9341" y="9449"/>
                        <a:pt x="10502" y="9883"/>
                        <a:pt x="10502" y="10156"/>
                      </a:cubicBezTo>
                      <a:cubicBezTo>
                        <a:pt x="10502" y="10430"/>
                        <a:pt x="9119" y="12290"/>
                        <a:pt x="8942" y="12664"/>
                      </a:cubicBezTo>
                      <a:cubicBezTo>
                        <a:pt x="8765" y="13039"/>
                        <a:pt x="8340" y="13752"/>
                        <a:pt x="8340" y="14311"/>
                      </a:cubicBezTo>
                      <a:cubicBezTo>
                        <a:pt x="8340" y="14869"/>
                        <a:pt x="8690" y="15154"/>
                        <a:pt x="8690" y="15154"/>
                      </a:cubicBezTo>
                      <a:lnTo>
                        <a:pt x="9962" y="12706"/>
                      </a:lnTo>
                      <a:lnTo>
                        <a:pt x="10871" y="11951"/>
                      </a:lnTo>
                      <a:cubicBezTo>
                        <a:pt x="10871" y="11951"/>
                        <a:pt x="11261" y="11655"/>
                        <a:pt x="11363" y="11381"/>
                      </a:cubicBezTo>
                      <a:cubicBezTo>
                        <a:pt x="11465" y="11107"/>
                        <a:pt x="12383" y="10067"/>
                        <a:pt x="12383" y="10067"/>
                      </a:cubicBezTo>
                      <a:lnTo>
                        <a:pt x="13513" y="7951"/>
                      </a:lnTo>
                      <a:cubicBezTo>
                        <a:pt x="13513" y="7951"/>
                        <a:pt x="13895" y="7143"/>
                        <a:pt x="13615" y="7143"/>
                      </a:cubicBezTo>
                      <a:cubicBezTo>
                        <a:pt x="13335" y="7143"/>
                        <a:pt x="11780" y="7001"/>
                        <a:pt x="11780" y="7001"/>
                      </a:cubicBezTo>
                      <a:lnTo>
                        <a:pt x="9905" y="6858"/>
                      </a:lnTo>
                      <a:cubicBezTo>
                        <a:pt x="9905" y="6858"/>
                        <a:pt x="10579" y="1214"/>
                        <a:pt x="11177" y="607"/>
                      </a:cubicBezTo>
                      <a:cubicBezTo>
                        <a:pt x="11776" y="0"/>
                        <a:pt x="12051" y="0"/>
                        <a:pt x="12051" y="0"/>
                      </a:cubicBezTo>
                      <a:lnTo>
                        <a:pt x="11838" y="1213"/>
                      </a:lnTo>
                      <a:lnTo>
                        <a:pt x="12259" y="1629"/>
                      </a:lnTo>
                      <a:lnTo>
                        <a:pt x="12751" y="1107"/>
                      </a:lnTo>
                      <a:lnTo>
                        <a:pt x="13177" y="114"/>
                      </a:lnTo>
                      <a:lnTo>
                        <a:pt x="13696" y="399"/>
                      </a:lnTo>
                      <a:lnTo>
                        <a:pt x="14507" y="263"/>
                      </a:lnTo>
                      <a:lnTo>
                        <a:pt x="13881" y="1565"/>
                      </a:lnTo>
                      <a:lnTo>
                        <a:pt x="14369" y="1939"/>
                      </a:lnTo>
                      <a:lnTo>
                        <a:pt x="14157" y="3027"/>
                      </a:lnTo>
                      <a:lnTo>
                        <a:pt x="13452" y="3918"/>
                      </a:lnTo>
                      <a:lnTo>
                        <a:pt x="13554" y="5054"/>
                      </a:lnTo>
                      <a:lnTo>
                        <a:pt x="14073" y="4769"/>
                      </a:lnTo>
                      <a:lnTo>
                        <a:pt x="14774" y="3206"/>
                      </a:lnTo>
                      <a:lnTo>
                        <a:pt x="15053" y="4383"/>
                      </a:lnTo>
                      <a:lnTo>
                        <a:pt x="14521" y="6510"/>
                      </a:lnTo>
                      <a:lnTo>
                        <a:pt x="13435" y="9482"/>
                      </a:lnTo>
                      <a:lnTo>
                        <a:pt x="13151" y="11122"/>
                      </a:lnTo>
                      <a:lnTo>
                        <a:pt x="13045" y="12875"/>
                      </a:lnTo>
                      <a:lnTo>
                        <a:pt x="14774" y="11788"/>
                      </a:lnTo>
                      <a:lnTo>
                        <a:pt x="14774" y="10659"/>
                      </a:lnTo>
                      <a:lnTo>
                        <a:pt x="15341" y="8995"/>
                      </a:lnTo>
                      <a:lnTo>
                        <a:pt x="16041" y="8097"/>
                      </a:lnTo>
                      <a:lnTo>
                        <a:pt x="16321" y="7105"/>
                      </a:lnTo>
                      <a:lnTo>
                        <a:pt x="17451" y="5839"/>
                      </a:lnTo>
                      <a:lnTo>
                        <a:pt x="18404" y="6831"/>
                      </a:lnTo>
                      <a:cubicBezTo>
                        <a:pt x="18404" y="6831"/>
                        <a:pt x="18931" y="8447"/>
                        <a:pt x="18829" y="8864"/>
                      </a:cubicBezTo>
                      <a:cubicBezTo>
                        <a:pt x="18727" y="9280"/>
                        <a:pt x="18231" y="10314"/>
                        <a:pt x="18231" y="10314"/>
                      </a:cubicBezTo>
                      <a:cubicBezTo>
                        <a:pt x="18231" y="10314"/>
                        <a:pt x="18443" y="11544"/>
                        <a:pt x="18443" y="11824"/>
                      </a:cubicBezTo>
                      <a:cubicBezTo>
                        <a:pt x="18443" y="12103"/>
                        <a:pt x="18337" y="13417"/>
                        <a:pt x="18337" y="13417"/>
                      </a:cubicBezTo>
                      <a:lnTo>
                        <a:pt x="18762" y="14451"/>
                      </a:lnTo>
                      <a:lnTo>
                        <a:pt x="19081" y="15824"/>
                      </a:lnTo>
                      <a:lnTo>
                        <a:pt x="19959" y="15729"/>
                      </a:lnTo>
                      <a:lnTo>
                        <a:pt x="19959" y="14505"/>
                      </a:lnTo>
                      <a:cubicBezTo>
                        <a:pt x="19959" y="14505"/>
                        <a:pt x="19006" y="13216"/>
                        <a:pt x="19006" y="12942"/>
                      </a:cubicBezTo>
                      <a:cubicBezTo>
                        <a:pt x="19006" y="12668"/>
                        <a:pt x="19499" y="12383"/>
                        <a:pt x="19499" y="12383"/>
                      </a:cubicBezTo>
                      <a:cubicBezTo>
                        <a:pt x="19499" y="12383"/>
                        <a:pt x="20261" y="11592"/>
                        <a:pt x="19880" y="11497"/>
                      </a:cubicBezTo>
                      <a:cubicBezTo>
                        <a:pt x="19499" y="11402"/>
                        <a:pt x="18789" y="10868"/>
                        <a:pt x="18789" y="10594"/>
                      </a:cubicBezTo>
                      <a:cubicBezTo>
                        <a:pt x="18789" y="10320"/>
                        <a:pt x="19742" y="9755"/>
                        <a:pt x="19742" y="9755"/>
                      </a:cubicBezTo>
                      <a:lnTo>
                        <a:pt x="20682" y="10320"/>
                      </a:lnTo>
                      <a:lnTo>
                        <a:pt x="21139" y="9666"/>
                      </a:lnTo>
                      <a:lnTo>
                        <a:pt x="21210" y="13558"/>
                      </a:lnTo>
                      <a:cubicBezTo>
                        <a:pt x="21210" y="13558"/>
                        <a:pt x="21600" y="16219"/>
                        <a:pt x="21600" y="16499"/>
                      </a:cubicBezTo>
                      <a:cubicBezTo>
                        <a:pt x="21600" y="16778"/>
                        <a:pt x="21600" y="20385"/>
                        <a:pt x="21600" y="20385"/>
                      </a:cubicBezTo>
                      <a:lnTo>
                        <a:pt x="21277" y="21600"/>
                      </a:lnTo>
                      <a:close/>
                    </a:path>
                  </a:pathLst>
                </a:custGeom>
                <a:solidFill>
                  <a:srgbClr val="9CB2CB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1" name="íṩľíḍè-iṧ1îďe"/>
                <p:cNvSpPr/>
                <p:nvPr/>
              </p:nvSpPr>
              <p:spPr>
                <a:xfrm>
                  <a:off x="781456" y="140692"/>
                  <a:ext cx="96982" cy="54338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314" y="0"/>
                      </a:moveTo>
                      <a:lnTo>
                        <a:pt x="12196" y="5397"/>
                      </a:lnTo>
                      <a:lnTo>
                        <a:pt x="16312" y="8504"/>
                      </a:lnTo>
                      <a:lnTo>
                        <a:pt x="21600" y="12014"/>
                      </a:lnTo>
                      <a:lnTo>
                        <a:pt x="21600" y="16014"/>
                      </a:lnTo>
                      <a:lnTo>
                        <a:pt x="16312" y="19523"/>
                      </a:lnTo>
                      <a:lnTo>
                        <a:pt x="11645" y="21600"/>
                      </a:lnTo>
                      <a:lnTo>
                        <a:pt x="9037" y="19813"/>
                      </a:lnTo>
                      <a:lnTo>
                        <a:pt x="14289" y="16002"/>
                      </a:lnTo>
                      <a:cubicBezTo>
                        <a:pt x="14289" y="16002"/>
                        <a:pt x="15171" y="13977"/>
                        <a:pt x="15171" y="13386"/>
                      </a:cubicBezTo>
                      <a:cubicBezTo>
                        <a:pt x="15171" y="12795"/>
                        <a:pt x="12563" y="11586"/>
                        <a:pt x="12563" y="10995"/>
                      </a:cubicBezTo>
                      <a:cubicBezTo>
                        <a:pt x="12563" y="10404"/>
                        <a:pt x="4958" y="10493"/>
                        <a:pt x="4958" y="8291"/>
                      </a:cubicBezTo>
                      <a:cubicBezTo>
                        <a:pt x="4958" y="6090"/>
                        <a:pt x="4079" y="4693"/>
                        <a:pt x="4079" y="4693"/>
                      </a:cubicBezTo>
                      <a:lnTo>
                        <a:pt x="0" y="1611"/>
                      </a:lnTo>
                      <a:lnTo>
                        <a:pt x="2314" y="0"/>
                      </a:lnTo>
                      <a:close/>
                    </a:path>
                  </a:pathLst>
                </a:custGeom>
                <a:solidFill>
                  <a:srgbClr val="9CB2CB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2" name="íṩľíḍè-ïṣ1ïḑê"/>
                <p:cNvSpPr/>
                <p:nvPr/>
              </p:nvSpPr>
              <p:spPr>
                <a:xfrm>
                  <a:off x="765309" y="441612"/>
                  <a:ext cx="52447" cy="2496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928" y="655"/>
                      </a:moveTo>
                      <a:lnTo>
                        <a:pt x="21600" y="0"/>
                      </a:lnTo>
                      <a:lnTo>
                        <a:pt x="21600" y="6954"/>
                      </a:lnTo>
                      <a:lnTo>
                        <a:pt x="13997" y="21600"/>
                      </a:lnTo>
                      <a:lnTo>
                        <a:pt x="0" y="17851"/>
                      </a:lnTo>
                      <a:lnTo>
                        <a:pt x="1626" y="2821"/>
                      </a:lnTo>
                      <a:lnTo>
                        <a:pt x="5366" y="13251"/>
                      </a:lnTo>
                      <a:lnTo>
                        <a:pt x="11210" y="7225"/>
                      </a:lnTo>
                      <a:lnTo>
                        <a:pt x="10928" y="655"/>
                      </a:lnTo>
                      <a:close/>
                    </a:path>
                  </a:pathLst>
                </a:custGeom>
                <a:solidFill>
                  <a:srgbClr val="9CB2CB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3" name="íṩľíḍè-iśľïḑê"/>
                <p:cNvSpPr/>
                <p:nvPr/>
              </p:nvSpPr>
              <p:spPr>
                <a:xfrm>
                  <a:off x="660523" y="79871"/>
                  <a:ext cx="61513" cy="3490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278" y="0"/>
                      </a:moveTo>
                      <a:lnTo>
                        <a:pt x="13893" y="7460"/>
                      </a:lnTo>
                      <a:lnTo>
                        <a:pt x="12501" y="12279"/>
                      </a:lnTo>
                      <a:lnTo>
                        <a:pt x="20266" y="14434"/>
                      </a:lnTo>
                      <a:lnTo>
                        <a:pt x="21600" y="21600"/>
                      </a:lnTo>
                      <a:lnTo>
                        <a:pt x="11412" y="17565"/>
                      </a:lnTo>
                      <a:lnTo>
                        <a:pt x="3075" y="12260"/>
                      </a:lnTo>
                      <a:lnTo>
                        <a:pt x="7243" y="7737"/>
                      </a:lnTo>
                      <a:lnTo>
                        <a:pt x="0" y="4974"/>
                      </a:lnTo>
                      <a:lnTo>
                        <a:pt x="4278" y="0"/>
                      </a:lnTo>
                      <a:close/>
                    </a:path>
                  </a:pathLst>
                </a:custGeom>
                <a:solidFill>
                  <a:srgbClr val="9CB2CB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4" name="íṩľíḍè-ïṡḷïďê"/>
                <p:cNvSpPr/>
                <p:nvPr/>
              </p:nvSpPr>
              <p:spPr>
                <a:xfrm>
                  <a:off x="546906" y="157920"/>
                  <a:ext cx="186260" cy="4924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5986" y="4859"/>
                      </a:moveTo>
                      <a:lnTo>
                        <a:pt x="6884" y="0"/>
                      </a:lnTo>
                      <a:lnTo>
                        <a:pt x="9754" y="5387"/>
                      </a:lnTo>
                      <a:lnTo>
                        <a:pt x="9295" y="10037"/>
                      </a:lnTo>
                      <a:lnTo>
                        <a:pt x="11895" y="12022"/>
                      </a:lnTo>
                      <a:lnTo>
                        <a:pt x="14136" y="8150"/>
                      </a:lnTo>
                      <a:lnTo>
                        <a:pt x="16394" y="11217"/>
                      </a:lnTo>
                      <a:lnTo>
                        <a:pt x="16394" y="14522"/>
                      </a:lnTo>
                      <a:lnTo>
                        <a:pt x="19361" y="14842"/>
                      </a:lnTo>
                      <a:lnTo>
                        <a:pt x="21600" y="14189"/>
                      </a:lnTo>
                      <a:lnTo>
                        <a:pt x="21600" y="18922"/>
                      </a:lnTo>
                      <a:lnTo>
                        <a:pt x="20666" y="21600"/>
                      </a:lnTo>
                      <a:lnTo>
                        <a:pt x="16571" y="19713"/>
                      </a:lnTo>
                      <a:lnTo>
                        <a:pt x="12764" y="15104"/>
                      </a:lnTo>
                      <a:lnTo>
                        <a:pt x="9032" y="12590"/>
                      </a:lnTo>
                      <a:lnTo>
                        <a:pt x="5856" y="8659"/>
                      </a:lnTo>
                      <a:lnTo>
                        <a:pt x="900" y="7451"/>
                      </a:lnTo>
                      <a:lnTo>
                        <a:pt x="0" y="3691"/>
                      </a:lnTo>
                      <a:lnTo>
                        <a:pt x="2564" y="1065"/>
                      </a:lnTo>
                      <a:lnTo>
                        <a:pt x="5986" y="4859"/>
                      </a:lnTo>
                      <a:close/>
                    </a:path>
                  </a:pathLst>
                </a:custGeom>
                <a:solidFill>
                  <a:srgbClr val="9CB2CB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5" name="íṩľíḍè-išľíḑé"/>
                <p:cNvSpPr/>
                <p:nvPr/>
              </p:nvSpPr>
              <p:spPr>
                <a:xfrm>
                  <a:off x="559787" y="402117"/>
                  <a:ext cx="86119" cy="3088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1211" y="2479"/>
                      </a:lnTo>
                      <a:lnTo>
                        <a:pt x="17707" y="8610"/>
                      </a:lnTo>
                      <a:lnTo>
                        <a:pt x="21600" y="13835"/>
                      </a:lnTo>
                      <a:lnTo>
                        <a:pt x="15023" y="16821"/>
                      </a:lnTo>
                      <a:lnTo>
                        <a:pt x="7452" y="21600"/>
                      </a:lnTo>
                      <a:lnTo>
                        <a:pt x="7452" y="15979"/>
                      </a:lnTo>
                      <a:lnTo>
                        <a:pt x="11673" y="13231"/>
                      </a:lnTo>
                      <a:lnTo>
                        <a:pt x="10020" y="6302"/>
                      </a:lnTo>
                      <a:lnTo>
                        <a:pt x="2278" y="386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9CB2CB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6" name="íṩľíḍè-ï$ḻiḑê"/>
                <p:cNvSpPr/>
                <p:nvPr/>
              </p:nvSpPr>
              <p:spPr>
                <a:xfrm>
                  <a:off x="988981" y="300064"/>
                  <a:ext cx="64155" cy="2724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6324" y="0"/>
                      </a:moveTo>
                      <a:lnTo>
                        <a:pt x="21600" y="9985"/>
                      </a:lnTo>
                      <a:lnTo>
                        <a:pt x="17603" y="21600"/>
                      </a:lnTo>
                      <a:lnTo>
                        <a:pt x="12277" y="12121"/>
                      </a:lnTo>
                      <a:lnTo>
                        <a:pt x="6056" y="20124"/>
                      </a:lnTo>
                      <a:lnTo>
                        <a:pt x="2168" y="16986"/>
                      </a:lnTo>
                      <a:lnTo>
                        <a:pt x="0" y="5371"/>
                      </a:lnTo>
                      <a:lnTo>
                        <a:pt x="7780" y="7554"/>
                      </a:lnTo>
                      <a:lnTo>
                        <a:pt x="16324" y="0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7" name="íṩľíḍè-íṡḻîḓé"/>
                <p:cNvSpPr/>
                <p:nvPr/>
              </p:nvSpPr>
              <p:spPr>
                <a:xfrm>
                  <a:off x="990391" y="684501"/>
                  <a:ext cx="34949" cy="10122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7589" h="21600" extrusionOk="0">
                      <a:moveTo>
                        <a:pt x="5796" y="0"/>
                      </a:moveTo>
                      <a:cubicBezTo>
                        <a:pt x="5796" y="0"/>
                        <a:pt x="-4011" y="16745"/>
                        <a:pt x="1889" y="18362"/>
                      </a:cubicBezTo>
                      <a:cubicBezTo>
                        <a:pt x="7790" y="19978"/>
                        <a:pt x="13683" y="21600"/>
                        <a:pt x="13683" y="21600"/>
                      </a:cubicBezTo>
                      <a:lnTo>
                        <a:pt x="17589" y="10931"/>
                      </a:lnTo>
                      <a:lnTo>
                        <a:pt x="5796" y="0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8" name="íṩľíḍè-ïṥľîḋe"/>
                <p:cNvSpPr/>
                <p:nvPr/>
              </p:nvSpPr>
              <p:spPr>
                <a:xfrm>
                  <a:off x="1131550" y="472080"/>
                  <a:ext cx="75241" cy="22122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1829"/>
                      </a:moveTo>
                      <a:lnTo>
                        <a:pt x="21600" y="21600"/>
                      </a:lnTo>
                      <a:lnTo>
                        <a:pt x="8346" y="0"/>
                      </a:lnTo>
                      <a:lnTo>
                        <a:pt x="0" y="1829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79" name="íṩľíḍè-íṧḻíḓè"/>
                <p:cNvSpPr/>
                <p:nvPr/>
              </p:nvSpPr>
              <p:spPr>
                <a:xfrm>
                  <a:off x="1448507" y="1057375"/>
                  <a:ext cx="146326" cy="36234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6013" y="3264"/>
                      </a:moveTo>
                      <a:lnTo>
                        <a:pt x="6013" y="0"/>
                      </a:lnTo>
                      <a:lnTo>
                        <a:pt x="0" y="0"/>
                      </a:lnTo>
                      <a:lnTo>
                        <a:pt x="0" y="7810"/>
                      </a:lnTo>
                      <a:lnTo>
                        <a:pt x="1168" y="13809"/>
                      </a:lnTo>
                      <a:lnTo>
                        <a:pt x="7525" y="18636"/>
                      </a:lnTo>
                      <a:lnTo>
                        <a:pt x="11302" y="21600"/>
                      </a:lnTo>
                      <a:lnTo>
                        <a:pt x="18336" y="20561"/>
                      </a:lnTo>
                      <a:lnTo>
                        <a:pt x="21015" y="18034"/>
                      </a:lnTo>
                      <a:lnTo>
                        <a:pt x="21600" y="12789"/>
                      </a:lnTo>
                      <a:lnTo>
                        <a:pt x="20042" y="7525"/>
                      </a:lnTo>
                      <a:lnTo>
                        <a:pt x="18312" y="14961"/>
                      </a:lnTo>
                      <a:lnTo>
                        <a:pt x="16754" y="17604"/>
                      </a:lnTo>
                      <a:lnTo>
                        <a:pt x="15587" y="10531"/>
                      </a:lnTo>
                      <a:lnTo>
                        <a:pt x="12734" y="7550"/>
                      </a:lnTo>
                      <a:lnTo>
                        <a:pt x="8086" y="11605"/>
                      </a:lnTo>
                      <a:lnTo>
                        <a:pt x="5967" y="9983"/>
                      </a:lnTo>
                      <a:lnTo>
                        <a:pt x="11543" y="3868"/>
                      </a:lnTo>
                      <a:lnTo>
                        <a:pt x="8498" y="1944"/>
                      </a:lnTo>
                      <a:lnTo>
                        <a:pt x="6013" y="3264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0" name="íṩľíḍè-í$ḻiḓe"/>
                <p:cNvSpPr/>
                <p:nvPr/>
              </p:nvSpPr>
              <p:spPr>
                <a:xfrm>
                  <a:off x="1571934" y="1064864"/>
                  <a:ext cx="79514" cy="3288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1780" y="7588"/>
                      </a:lnTo>
                      <a:lnTo>
                        <a:pt x="12856" y="15861"/>
                      </a:lnTo>
                      <a:lnTo>
                        <a:pt x="13888" y="21102"/>
                      </a:lnTo>
                      <a:lnTo>
                        <a:pt x="20524" y="21600"/>
                      </a:lnTo>
                      <a:cubicBezTo>
                        <a:pt x="20524" y="21600"/>
                        <a:pt x="21600" y="15450"/>
                        <a:pt x="21600" y="13993"/>
                      </a:cubicBezTo>
                      <a:cubicBezTo>
                        <a:pt x="21600" y="12536"/>
                        <a:pt x="21600" y="6404"/>
                        <a:pt x="21600" y="6404"/>
                      </a:cubicBezTo>
                      <a:lnTo>
                        <a:pt x="15150" y="3432"/>
                      </a:lnTo>
                      <a:lnTo>
                        <a:pt x="8829" y="247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81" name="íṩľíḍè-îṩ1íďè"/>
                <p:cNvSpPr/>
                <p:nvPr/>
              </p:nvSpPr>
              <p:spPr>
                <a:xfrm>
                  <a:off x="1070024" y="353939"/>
                  <a:ext cx="51348" cy="30442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994" y="0"/>
                      </a:moveTo>
                      <a:lnTo>
                        <a:pt x="0" y="15424"/>
                      </a:lnTo>
                      <a:lnTo>
                        <a:pt x="10769" y="16501"/>
                      </a:lnTo>
                      <a:lnTo>
                        <a:pt x="10144" y="21600"/>
                      </a:lnTo>
                      <a:lnTo>
                        <a:pt x="21600" y="20523"/>
                      </a:lnTo>
                      <a:lnTo>
                        <a:pt x="10925" y="9411"/>
                      </a:lnTo>
                      <a:lnTo>
                        <a:pt x="4994" y="0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22" name="组合 21"/>
              <p:cNvGrpSpPr/>
              <p:nvPr/>
            </p:nvGrpSpPr>
            <p:grpSpPr>
              <a:xfrm>
                <a:off x="4107518" y="1896440"/>
                <a:ext cx="3556001" cy="4083053"/>
                <a:chOff x="0" y="-1"/>
                <a:chExt cx="7112000" cy="8166105"/>
              </a:xfrm>
            </p:grpSpPr>
            <p:sp>
              <p:nvSpPr>
                <p:cNvPr id="56" name="íṩľíḍè-ïşļíḍè"/>
                <p:cNvSpPr/>
                <p:nvPr/>
              </p:nvSpPr>
              <p:spPr>
                <a:xfrm rot="10800000" flipH="1">
                  <a:off x="0" y="-1"/>
                  <a:ext cx="7112000" cy="816610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505" extrusionOk="0">
                      <a:moveTo>
                        <a:pt x="0" y="19744"/>
                      </a:moveTo>
                      <a:lnTo>
                        <a:pt x="1796" y="20273"/>
                      </a:lnTo>
                      <a:cubicBezTo>
                        <a:pt x="1796" y="20273"/>
                        <a:pt x="3515" y="20562"/>
                        <a:pt x="3610" y="20664"/>
                      </a:cubicBezTo>
                      <a:cubicBezTo>
                        <a:pt x="3704" y="20767"/>
                        <a:pt x="5402" y="20873"/>
                        <a:pt x="5402" y="20873"/>
                      </a:cubicBezTo>
                      <a:cubicBezTo>
                        <a:pt x="5402" y="20873"/>
                        <a:pt x="6612" y="20980"/>
                        <a:pt x="6708" y="20980"/>
                      </a:cubicBezTo>
                      <a:cubicBezTo>
                        <a:pt x="6804" y="20980"/>
                        <a:pt x="8782" y="21122"/>
                        <a:pt x="8782" y="21122"/>
                      </a:cubicBezTo>
                      <a:lnTo>
                        <a:pt x="9857" y="21434"/>
                      </a:lnTo>
                      <a:lnTo>
                        <a:pt x="10574" y="21505"/>
                      </a:lnTo>
                      <a:lnTo>
                        <a:pt x="14169" y="21260"/>
                      </a:lnTo>
                      <a:lnTo>
                        <a:pt x="15332" y="21047"/>
                      </a:lnTo>
                      <a:cubicBezTo>
                        <a:pt x="15332" y="21047"/>
                        <a:pt x="16084" y="20834"/>
                        <a:pt x="16213" y="20834"/>
                      </a:cubicBezTo>
                      <a:cubicBezTo>
                        <a:pt x="16342" y="20834"/>
                        <a:pt x="17466" y="20834"/>
                        <a:pt x="17466" y="20834"/>
                      </a:cubicBezTo>
                      <a:cubicBezTo>
                        <a:pt x="17466" y="20834"/>
                        <a:pt x="18449" y="20936"/>
                        <a:pt x="18578" y="20834"/>
                      </a:cubicBezTo>
                      <a:cubicBezTo>
                        <a:pt x="18707" y="20731"/>
                        <a:pt x="19606" y="20727"/>
                        <a:pt x="19688" y="20624"/>
                      </a:cubicBezTo>
                      <a:cubicBezTo>
                        <a:pt x="19769" y="20522"/>
                        <a:pt x="20916" y="20451"/>
                        <a:pt x="20916" y="20451"/>
                      </a:cubicBezTo>
                      <a:lnTo>
                        <a:pt x="21600" y="20131"/>
                      </a:lnTo>
                      <a:lnTo>
                        <a:pt x="21354" y="18045"/>
                      </a:lnTo>
                      <a:cubicBezTo>
                        <a:pt x="21354" y="18045"/>
                        <a:pt x="21434" y="16726"/>
                        <a:pt x="21340" y="16036"/>
                      </a:cubicBezTo>
                      <a:cubicBezTo>
                        <a:pt x="21246" y="15347"/>
                        <a:pt x="21340" y="14858"/>
                        <a:pt x="21340" y="14858"/>
                      </a:cubicBezTo>
                      <a:lnTo>
                        <a:pt x="20909" y="13807"/>
                      </a:lnTo>
                      <a:lnTo>
                        <a:pt x="20392" y="13470"/>
                      </a:lnTo>
                      <a:lnTo>
                        <a:pt x="19789" y="12545"/>
                      </a:lnTo>
                      <a:lnTo>
                        <a:pt x="19301" y="12515"/>
                      </a:lnTo>
                      <a:lnTo>
                        <a:pt x="18812" y="11157"/>
                      </a:lnTo>
                      <a:lnTo>
                        <a:pt x="18554" y="10063"/>
                      </a:lnTo>
                      <a:lnTo>
                        <a:pt x="17865" y="8927"/>
                      </a:lnTo>
                      <a:lnTo>
                        <a:pt x="17146" y="8464"/>
                      </a:lnTo>
                      <a:lnTo>
                        <a:pt x="16629" y="7160"/>
                      </a:lnTo>
                      <a:lnTo>
                        <a:pt x="15883" y="6193"/>
                      </a:lnTo>
                      <a:lnTo>
                        <a:pt x="15538" y="4931"/>
                      </a:lnTo>
                      <a:lnTo>
                        <a:pt x="14002" y="6188"/>
                      </a:lnTo>
                      <a:lnTo>
                        <a:pt x="13662" y="4645"/>
                      </a:lnTo>
                      <a:lnTo>
                        <a:pt x="12858" y="3658"/>
                      </a:lnTo>
                      <a:lnTo>
                        <a:pt x="12275" y="4574"/>
                      </a:lnTo>
                      <a:lnTo>
                        <a:pt x="12235" y="2925"/>
                      </a:lnTo>
                      <a:lnTo>
                        <a:pt x="11740" y="2196"/>
                      </a:lnTo>
                      <a:lnTo>
                        <a:pt x="11151" y="934"/>
                      </a:lnTo>
                      <a:lnTo>
                        <a:pt x="10315" y="541"/>
                      </a:lnTo>
                      <a:lnTo>
                        <a:pt x="9851" y="556"/>
                      </a:lnTo>
                      <a:cubicBezTo>
                        <a:pt x="9851" y="556"/>
                        <a:pt x="9090" y="-95"/>
                        <a:pt x="9008" y="12"/>
                      </a:cubicBezTo>
                      <a:cubicBezTo>
                        <a:pt x="8926" y="119"/>
                        <a:pt x="8603" y="612"/>
                        <a:pt x="8603" y="612"/>
                      </a:cubicBezTo>
                      <a:lnTo>
                        <a:pt x="7955" y="51"/>
                      </a:lnTo>
                      <a:lnTo>
                        <a:pt x="6921" y="934"/>
                      </a:lnTo>
                      <a:lnTo>
                        <a:pt x="6394" y="1650"/>
                      </a:lnTo>
                      <a:lnTo>
                        <a:pt x="6187" y="2196"/>
                      </a:lnTo>
                      <a:lnTo>
                        <a:pt x="5399" y="2491"/>
                      </a:lnTo>
                      <a:lnTo>
                        <a:pt x="5168" y="4290"/>
                      </a:lnTo>
                      <a:lnTo>
                        <a:pt x="4129" y="6361"/>
                      </a:lnTo>
                      <a:lnTo>
                        <a:pt x="3589" y="7960"/>
                      </a:lnTo>
                      <a:lnTo>
                        <a:pt x="3589" y="9095"/>
                      </a:lnTo>
                      <a:lnTo>
                        <a:pt x="3362" y="10029"/>
                      </a:lnTo>
                      <a:lnTo>
                        <a:pt x="3022" y="10029"/>
                      </a:lnTo>
                      <a:lnTo>
                        <a:pt x="2454" y="10314"/>
                      </a:lnTo>
                      <a:lnTo>
                        <a:pt x="1779" y="10904"/>
                      </a:lnTo>
                      <a:lnTo>
                        <a:pt x="1111" y="11703"/>
                      </a:lnTo>
                      <a:lnTo>
                        <a:pt x="386" y="13807"/>
                      </a:lnTo>
                      <a:lnTo>
                        <a:pt x="73" y="18353"/>
                      </a:lnTo>
                      <a:lnTo>
                        <a:pt x="0" y="19744"/>
                      </a:lnTo>
                      <a:close/>
                    </a:path>
                  </a:pathLst>
                </a:custGeom>
                <a:solidFill>
                  <a:srgbClr val="9AB1CA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>
                  <a:outerShdw blurRad="1270000" dir="2700000" rotWithShape="0">
                    <a:srgbClr val="EEF3F4"/>
                  </a:outerShdw>
                </a:effectLst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7" name="íṩľíḍè-iśļidè"/>
                <p:cNvSpPr/>
                <p:nvPr/>
              </p:nvSpPr>
              <p:spPr>
                <a:xfrm rot="10800000" flipH="1">
                  <a:off x="4975" y="232898"/>
                  <a:ext cx="3285692" cy="61370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77" y="21600"/>
                      </a:moveTo>
                      <a:cubicBezTo>
                        <a:pt x="21277" y="21600"/>
                        <a:pt x="5549" y="20459"/>
                        <a:pt x="3142" y="19936"/>
                      </a:cubicBezTo>
                      <a:cubicBezTo>
                        <a:pt x="736" y="19414"/>
                        <a:pt x="0" y="19271"/>
                        <a:pt x="0" y="19271"/>
                      </a:cubicBezTo>
                      <a:cubicBezTo>
                        <a:pt x="0" y="19271"/>
                        <a:pt x="1364" y="18113"/>
                        <a:pt x="1875" y="17839"/>
                      </a:cubicBezTo>
                      <a:cubicBezTo>
                        <a:pt x="2385" y="17566"/>
                        <a:pt x="3763" y="15813"/>
                        <a:pt x="3763" y="15813"/>
                      </a:cubicBezTo>
                      <a:lnTo>
                        <a:pt x="4606" y="13727"/>
                      </a:lnTo>
                      <a:lnTo>
                        <a:pt x="3941" y="13067"/>
                      </a:lnTo>
                      <a:cubicBezTo>
                        <a:pt x="3941" y="13067"/>
                        <a:pt x="2385" y="15349"/>
                        <a:pt x="2177" y="15628"/>
                      </a:cubicBezTo>
                      <a:cubicBezTo>
                        <a:pt x="1968" y="15907"/>
                        <a:pt x="763" y="17185"/>
                        <a:pt x="763" y="17185"/>
                      </a:cubicBezTo>
                      <a:lnTo>
                        <a:pt x="3099" y="12729"/>
                      </a:lnTo>
                      <a:cubicBezTo>
                        <a:pt x="3099" y="12729"/>
                        <a:pt x="3692" y="11345"/>
                        <a:pt x="3799" y="11066"/>
                      </a:cubicBezTo>
                      <a:cubicBezTo>
                        <a:pt x="3905" y="10786"/>
                        <a:pt x="4535" y="9598"/>
                        <a:pt x="4535" y="9598"/>
                      </a:cubicBezTo>
                      <a:lnTo>
                        <a:pt x="5019" y="10014"/>
                      </a:lnTo>
                      <a:lnTo>
                        <a:pt x="5444" y="8927"/>
                      </a:lnTo>
                      <a:lnTo>
                        <a:pt x="6073" y="9444"/>
                      </a:lnTo>
                      <a:lnTo>
                        <a:pt x="6486" y="8641"/>
                      </a:lnTo>
                      <a:lnTo>
                        <a:pt x="6805" y="9866"/>
                      </a:lnTo>
                      <a:cubicBezTo>
                        <a:pt x="6805" y="9866"/>
                        <a:pt x="5710" y="11559"/>
                        <a:pt x="5604" y="11934"/>
                      </a:cubicBezTo>
                      <a:cubicBezTo>
                        <a:pt x="5498" y="12309"/>
                        <a:pt x="5710" y="13575"/>
                        <a:pt x="5710" y="13575"/>
                      </a:cubicBezTo>
                      <a:lnTo>
                        <a:pt x="6588" y="13480"/>
                      </a:lnTo>
                      <a:lnTo>
                        <a:pt x="6783" y="11310"/>
                      </a:lnTo>
                      <a:lnTo>
                        <a:pt x="7762" y="11168"/>
                      </a:lnTo>
                      <a:lnTo>
                        <a:pt x="8676" y="11917"/>
                      </a:lnTo>
                      <a:lnTo>
                        <a:pt x="9101" y="10556"/>
                      </a:lnTo>
                      <a:lnTo>
                        <a:pt x="9341" y="9449"/>
                      </a:lnTo>
                      <a:cubicBezTo>
                        <a:pt x="9341" y="9449"/>
                        <a:pt x="10502" y="9883"/>
                        <a:pt x="10502" y="10156"/>
                      </a:cubicBezTo>
                      <a:cubicBezTo>
                        <a:pt x="10502" y="10430"/>
                        <a:pt x="9119" y="12290"/>
                        <a:pt x="8942" y="12664"/>
                      </a:cubicBezTo>
                      <a:cubicBezTo>
                        <a:pt x="8765" y="13039"/>
                        <a:pt x="8340" y="13752"/>
                        <a:pt x="8340" y="14311"/>
                      </a:cubicBezTo>
                      <a:cubicBezTo>
                        <a:pt x="8340" y="14869"/>
                        <a:pt x="8690" y="15154"/>
                        <a:pt x="8690" y="15154"/>
                      </a:cubicBezTo>
                      <a:lnTo>
                        <a:pt x="9962" y="12706"/>
                      </a:lnTo>
                      <a:lnTo>
                        <a:pt x="10871" y="11951"/>
                      </a:lnTo>
                      <a:cubicBezTo>
                        <a:pt x="10871" y="11951"/>
                        <a:pt x="11261" y="11655"/>
                        <a:pt x="11363" y="11381"/>
                      </a:cubicBezTo>
                      <a:cubicBezTo>
                        <a:pt x="11465" y="11107"/>
                        <a:pt x="12383" y="10067"/>
                        <a:pt x="12383" y="10067"/>
                      </a:cubicBezTo>
                      <a:lnTo>
                        <a:pt x="13513" y="7951"/>
                      </a:lnTo>
                      <a:cubicBezTo>
                        <a:pt x="13513" y="7951"/>
                        <a:pt x="13895" y="7143"/>
                        <a:pt x="13615" y="7143"/>
                      </a:cubicBezTo>
                      <a:cubicBezTo>
                        <a:pt x="13335" y="7143"/>
                        <a:pt x="11780" y="7001"/>
                        <a:pt x="11780" y="7001"/>
                      </a:cubicBezTo>
                      <a:lnTo>
                        <a:pt x="9905" y="6858"/>
                      </a:lnTo>
                      <a:cubicBezTo>
                        <a:pt x="9905" y="6858"/>
                        <a:pt x="10579" y="1214"/>
                        <a:pt x="11177" y="607"/>
                      </a:cubicBezTo>
                      <a:cubicBezTo>
                        <a:pt x="11776" y="0"/>
                        <a:pt x="12051" y="0"/>
                        <a:pt x="12051" y="0"/>
                      </a:cubicBezTo>
                      <a:lnTo>
                        <a:pt x="11838" y="1213"/>
                      </a:lnTo>
                      <a:lnTo>
                        <a:pt x="12259" y="1629"/>
                      </a:lnTo>
                      <a:lnTo>
                        <a:pt x="12751" y="1107"/>
                      </a:lnTo>
                      <a:lnTo>
                        <a:pt x="13177" y="114"/>
                      </a:lnTo>
                      <a:lnTo>
                        <a:pt x="13696" y="399"/>
                      </a:lnTo>
                      <a:lnTo>
                        <a:pt x="14507" y="263"/>
                      </a:lnTo>
                      <a:lnTo>
                        <a:pt x="13881" y="1565"/>
                      </a:lnTo>
                      <a:lnTo>
                        <a:pt x="14369" y="1939"/>
                      </a:lnTo>
                      <a:lnTo>
                        <a:pt x="14157" y="3027"/>
                      </a:lnTo>
                      <a:lnTo>
                        <a:pt x="13452" y="3918"/>
                      </a:lnTo>
                      <a:lnTo>
                        <a:pt x="13554" y="5054"/>
                      </a:lnTo>
                      <a:lnTo>
                        <a:pt x="14073" y="4769"/>
                      </a:lnTo>
                      <a:lnTo>
                        <a:pt x="14774" y="3206"/>
                      </a:lnTo>
                      <a:lnTo>
                        <a:pt x="15053" y="4383"/>
                      </a:lnTo>
                      <a:lnTo>
                        <a:pt x="14521" y="6510"/>
                      </a:lnTo>
                      <a:lnTo>
                        <a:pt x="13435" y="9482"/>
                      </a:lnTo>
                      <a:lnTo>
                        <a:pt x="13151" y="11122"/>
                      </a:lnTo>
                      <a:lnTo>
                        <a:pt x="13045" y="12875"/>
                      </a:lnTo>
                      <a:lnTo>
                        <a:pt x="14774" y="11788"/>
                      </a:lnTo>
                      <a:lnTo>
                        <a:pt x="14774" y="10659"/>
                      </a:lnTo>
                      <a:lnTo>
                        <a:pt x="15341" y="8995"/>
                      </a:lnTo>
                      <a:lnTo>
                        <a:pt x="16041" y="8097"/>
                      </a:lnTo>
                      <a:lnTo>
                        <a:pt x="16321" y="7105"/>
                      </a:lnTo>
                      <a:lnTo>
                        <a:pt x="17451" y="5839"/>
                      </a:lnTo>
                      <a:lnTo>
                        <a:pt x="18404" y="6831"/>
                      </a:lnTo>
                      <a:cubicBezTo>
                        <a:pt x="18404" y="6831"/>
                        <a:pt x="18931" y="8447"/>
                        <a:pt x="18829" y="8864"/>
                      </a:cubicBezTo>
                      <a:cubicBezTo>
                        <a:pt x="18727" y="9280"/>
                        <a:pt x="18231" y="10314"/>
                        <a:pt x="18231" y="10314"/>
                      </a:cubicBezTo>
                      <a:cubicBezTo>
                        <a:pt x="18231" y="10314"/>
                        <a:pt x="18443" y="11544"/>
                        <a:pt x="18443" y="11824"/>
                      </a:cubicBezTo>
                      <a:cubicBezTo>
                        <a:pt x="18443" y="12103"/>
                        <a:pt x="18337" y="13417"/>
                        <a:pt x="18337" y="13417"/>
                      </a:cubicBezTo>
                      <a:lnTo>
                        <a:pt x="18762" y="14451"/>
                      </a:lnTo>
                      <a:lnTo>
                        <a:pt x="19081" y="15824"/>
                      </a:lnTo>
                      <a:lnTo>
                        <a:pt x="19959" y="15729"/>
                      </a:lnTo>
                      <a:lnTo>
                        <a:pt x="19959" y="14505"/>
                      </a:lnTo>
                      <a:cubicBezTo>
                        <a:pt x="19959" y="14505"/>
                        <a:pt x="19006" y="13216"/>
                        <a:pt x="19006" y="12942"/>
                      </a:cubicBezTo>
                      <a:cubicBezTo>
                        <a:pt x="19006" y="12668"/>
                        <a:pt x="19499" y="12383"/>
                        <a:pt x="19499" y="12383"/>
                      </a:cubicBezTo>
                      <a:cubicBezTo>
                        <a:pt x="19499" y="12383"/>
                        <a:pt x="20261" y="11592"/>
                        <a:pt x="19880" y="11497"/>
                      </a:cubicBezTo>
                      <a:cubicBezTo>
                        <a:pt x="19499" y="11402"/>
                        <a:pt x="18789" y="10868"/>
                        <a:pt x="18789" y="10594"/>
                      </a:cubicBezTo>
                      <a:cubicBezTo>
                        <a:pt x="18789" y="10320"/>
                        <a:pt x="19742" y="9755"/>
                        <a:pt x="19742" y="9755"/>
                      </a:cubicBezTo>
                      <a:lnTo>
                        <a:pt x="20682" y="10320"/>
                      </a:lnTo>
                      <a:lnTo>
                        <a:pt x="21139" y="9666"/>
                      </a:lnTo>
                      <a:lnTo>
                        <a:pt x="21210" y="13558"/>
                      </a:lnTo>
                      <a:cubicBezTo>
                        <a:pt x="21210" y="13558"/>
                        <a:pt x="21600" y="16219"/>
                        <a:pt x="21600" y="16499"/>
                      </a:cubicBezTo>
                      <a:cubicBezTo>
                        <a:pt x="21600" y="16778"/>
                        <a:pt x="21600" y="20385"/>
                        <a:pt x="21600" y="20385"/>
                      </a:cubicBezTo>
                      <a:lnTo>
                        <a:pt x="21277" y="21600"/>
                      </a:lnTo>
                      <a:close/>
                    </a:path>
                  </a:pathLst>
                </a:custGeom>
                <a:solidFill>
                  <a:srgbClr val="ADC6E2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8" name="íṩľíḍè-îṡḷídê"/>
                <p:cNvSpPr/>
                <p:nvPr/>
              </p:nvSpPr>
              <p:spPr>
                <a:xfrm rot="10800000" flipH="1">
                  <a:off x="3194687" y="4592711"/>
                  <a:ext cx="396470" cy="289920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314" y="0"/>
                      </a:moveTo>
                      <a:lnTo>
                        <a:pt x="12196" y="5397"/>
                      </a:lnTo>
                      <a:lnTo>
                        <a:pt x="16312" y="8504"/>
                      </a:lnTo>
                      <a:lnTo>
                        <a:pt x="21600" y="12014"/>
                      </a:lnTo>
                      <a:lnTo>
                        <a:pt x="21600" y="16014"/>
                      </a:lnTo>
                      <a:lnTo>
                        <a:pt x="16312" y="19523"/>
                      </a:lnTo>
                      <a:lnTo>
                        <a:pt x="11644" y="21600"/>
                      </a:lnTo>
                      <a:lnTo>
                        <a:pt x="9037" y="19813"/>
                      </a:lnTo>
                      <a:lnTo>
                        <a:pt x="14289" y="16002"/>
                      </a:lnTo>
                      <a:cubicBezTo>
                        <a:pt x="14289" y="16002"/>
                        <a:pt x="15171" y="13977"/>
                        <a:pt x="15171" y="13386"/>
                      </a:cubicBezTo>
                      <a:cubicBezTo>
                        <a:pt x="15171" y="12795"/>
                        <a:pt x="12563" y="11586"/>
                        <a:pt x="12563" y="10995"/>
                      </a:cubicBezTo>
                      <a:cubicBezTo>
                        <a:pt x="12563" y="10404"/>
                        <a:pt x="4958" y="10493"/>
                        <a:pt x="4958" y="8291"/>
                      </a:cubicBezTo>
                      <a:cubicBezTo>
                        <a:pt x="4958" y="6090"/>
                        <a:pt x="4079" y="4693"/>
                        <a:pt x="4079" y="4693"/>
                      </a:cubicBezTo>
                      <a:lnTo>
                        <a:pt x="0" y="1611"/>
                      </a:lnTo>
                      <a:lnTo>
                        <a:pt x="2314" y="0"/>
                      </a:lnTo>
                      <a:close/>
                    </a:path>
                  </a:pathLst>
                </a:custGeom>
                <a:solidFill>
                  <a:srgbClr val="9AB1CA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9" name="íṩľíḍè-îṣľîḓè"/>
                <p:cNvSpPr/>
                <p:nvPr/>
              </p:nvSpPr>
              <p:spPr>
                <a:xfrm rot="10800000" flipH="1">
                  <a:off x="3128678" y="4554276"/>
                  <a:ext cx="214404" cy="133208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928" y="655"/>
                      </a:moveTo>
                      <a:lnTo>
                        <a:pt x="21600" y="0"/>
                      </a:lnTo>
                      <a:lnTo>
                        <a:pt x="21600" y="6954"/>
                      </a:lnTo>
                      <a:lnTo>
                        <a:pt x="13997" y="21600"/>
                      </a:lnTo>
                      <a:lnTo>
                        <a:pt x="0" y="17851"/>
                      </a:lnTo>
                      <a:lnTo>
                        <a:pt x="1626" y="2821"/>
                      </a:lnTo>
                      <a:lnTo>
                        <a:pt x="5366" y="13251"/>
                      </a:lnTo>
                      <a:lnTo>
                        <a:pt x="11210" y="7225"/>
                      </a:lnTo>
                      <a:lnTo>
                        <a:pt x="10928" y="655"/>
                      </a:lnTo>
                      <a:close/>
                    </a:path>
                  </a:pathLst>
                </a:custGeom>
                <a:solidFill>
                  <a:srgbClr val="9CB2CB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0" name="íṩľíḍè-i$ļïḓè"/>
                <p:cNvSpPr/>
                <p:nvPr/>
              </p:nvSpPr>
              <p:spPr>
                <a:xfrm rot="10800000" flipH="1">
                  <a:off x="2700300" y="5953964"/>
                  <a:ext cx="251473" cy="186245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278" y="0"/>
                      </a:moveTo>
                      <a:lnTo>
                        <a:pt x="13893" y="7460"/>
                      </a:lnTo>
                      <a:lnTo>
                        <a:pt x="12501" y="12279"/>
                      </a:lnTo>
                      <a:lnTo>
                        <a:pt x="20266" y="14434"/>
                      </a:lnTo>
                      <a:lnTo>
                        <a:pt x="21600" y="21600"/>
                      </a:lnTo>
                      <a:lnTo>
                        <a:pt x="11412" y="17565"/>
                      </a:lnTo>
                      <a:lnTo>
                        <a:pt x="3075" y="12260"/>
                      </a:lnTo>
                      <a:lnTo>
                        <a:pt x="7243" y="7737"/>
                      </a:lnTo>
                      <a:lnTo>
                        <a:pt x="0" y="4974"/>
                      </a:lnTo>
                      <a:lnTo>
                        <a:pt x="4278" y="0"/>
                      </a:lnTo>
                      <a:close/>
                    </a:path>
                  </a:pathLst>
                </a:custGeom>
                <a:solidFill>
                  <a:srgbClr val="ADC6E2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1" name="íṩľíḍè-îṩļïḑè"/>
                <p:cNvSpPr/>
                <p:nvPr/>
              </p:nvSpPr>
              <p:spPr>
                <a:xfrm rot="10800000" flipH="1">
                  <a:off x="2235821" y="4772592"/>
                  <a:ext cx="761452" cy="262740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5986" y="4859"/>
                      </a:moveTo>
                      <a:lnTo>
                        <a:pt x="6884" y="0"/>
                      </a:lnTo>
                      <a:lnTo>
                        <a:pt x="9754" y="5387"/>
                      </a:lnTo>
                      <a:lnTo>
                        <a:pt x="9295" y="10037"/>
                      </a:lnTo>
                      <a:lnTo>
                        <a:pt x="11895" y="12022"/>
                      </a:lnTo>
                      <a:lnTo>
                        <a:pt x="14136" y="8150"/>
                      </a:lnTo>
                      <a:lnTo>
                        <a:pt x="16394" y="11217"/>
                      </a:lnTo>
                      <a:lnTo>
                        <a:pt x="16394" y="14522"/>
                      </a:lnTo>
                      <a:lnTo>
                        <a:pt x="19361" y="14842"/>
                      </a:lnTo>
                      <a:lnTo>
                        <a:pt x="21600" y="14189"/>
                      </a:lnTo>
                      <a:lnTo>
                        <a:pt x="21600" y="18922"/>
                      </a:lnTo>
                      <a:lnTo>
                        <a:pt x="20665" y="21600"/>
                      </a:lnTo>
                      <a:lnTo>
                        <a:pt x="16571" y="19713"/>
                      </a:lnTo>
                      <a:lnTo>
                        <a:pt x="12764" y="15104"/>
                      </a:lnTo>
                      <a:lnTo>
                        <a:pt x="9032" y="12590"/>
                      </a:lnTo>
                      <a:lnTo>
                        <a:pt x="5856" y="8659"/>
                      </a:lnTo>
                      <a:lnTo>
                        <a:pt x="900" y="7451"/>
                      </a:lnTo>
                      <a:lnTo>
                        <a:pt x="0" y="3691"/>
                      </a:lnTo>
                      <a:lnTo>
                        <a:pt x="2564" y="1065"/>
                      </a:lnTo>
                      <a:lnTo>
                        <a:pt x="5986" y="4859"/>
                      </a:lnTo>
                      <a:close/>
                    </a:path>
                  </a:pathLst>
                </a:custGeom>
                <a:solidFill>
                  <a:srgbClr val="ADC6E2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2" name="íṩľíḍè-íşľîḋè"/>
                <p:cNvSpPr/>
                <p:nvPr/>
              </p:nvSpPr>
              <p:spPr>
                <a:xfrm rot="10800000" flipH="1">
                  <a:off x="2288481" y="4448990"/>
                  <a:ext cx="352062" cy="16480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1211" y="2479"/>
                      </a:lnTo>
                      <a:lnTo>
                        <a:pt x="17707" y="8610"/>
                      </a:lnTo>
                      <a:lnTo>
                        <a:pt x="21600" y="13834"/>
                      </a:lnTo>
                      <a:lnTo>
                        <a:pt x="15023" y="16821"/>
                      </a:lnTo>
                      <a:lnTo>
                        <a:pt x="7452" y="21600"/>
                      </a:lnTo>
                      <a:lnTo>
                        <a:pt x="7452" y="15979"/>
                      </a:lnTo>
                      <a:lnTo>
                        <a:pt x="11673" y="13231"/>
                      </a:lnTo>
                      <a:lnTo>
                        <a:pt x="10020" y="6302"/>
                      </a:lnTo>
                      <a:lnTo>
                        <a:pt x="2278" y="386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DC6E2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3" name="íṩľíḍè-îṡ1îḑè"/>
                <p:cNvSpPr/>
                <p:nvPr/>
              </p:nvSpPr>
              <p:spPr>
                <a:xfrm rot="10800000" flipH="1">
                  <a:off x="4043077" y="5187959"/>
                  <a:ext cx="262270" cy="145362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6324" y="0"/>
                      </a:moveTo>
                      <a:lnTo>
                        <a:pt x="21600" y="9985"/>
                      </a:lnTo>
                      <a:lnTo>
                        <a:pt x="17603" y="21600"/>
                      </a:lnTo>
                      <a:lnTo>
                        <a:pt x="12276" y="12121"/>
                      </a:lnTo>
                      <a:lnTo>
                        <a:pt x="6056" y="20124"/>
                      </a:lnTo>
                      <a:lnTo>
                        <a:pt x="2168" y="16986"/>
                      </a:lnTo>
                      <a:lnTo>
                        <a:pt x="0" y="5371"/>
                      </a:lnTo>
                      <a:lnTo>
                        <a:pt x="7780" y="7554"/>
                      </a:lnTo>
                      <a:lnTo>
                        <a:pt x="16324" y="0"/>
                      </a:lnTo>
                      <a:close/>
                    </a:path>
                  </a:pathLst>
                </a:custGeom>
                <a:solidFill>
                  <a:srgbClr val="C6D9EC">
                    <a:lumMod val="25000"/>
                    <a:alpha val="2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4" name="íṩľíḍè-íṡľiḓè"/>
                <p:cNvSpPr/>
                <p:nvPr/>
              </p:nvSpPr>
              <p:spPr>
                <a:xfrm rot="10800000" flipH="1">
                  <a:off x="4048845" y="4050341"/>
                  <a:ext cx="142872" cy="54009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7589" h="21600" extrusionOk="0">
                      <a:moveTo>
                        <a:pt x="5796" y="0"/>
                      </a:moveTo>
                      <a:cubicBezTo>
                        <a:pt x="5796" y="0"/>
                        <a:pt x="-4011" y="16745"/>
                        <a:pt x="1889" y="18362"/>
                      </a:cubicBezTo>
                      <a:cubicBezTo>
                        <a:pt x="7790" y="19978"/>
                        <a:pt x="13683" y="21600"/>
                        <a:pt x="13683" y="21600"/>
                      </a:cubicBezTo>
                      <a:lnTo>
                        <a:pt x="17589" y="10931"/>
                      </a:lnTo>
                      <a:lnTo>
                        <a:pt x="5796" y="0"/>
                      </a:lnTo>
                      <a:close/>
                    </a:path>
                  </a:pathLst>
                </a:custGeom>
                <a:solidFill>
                  <a:srgbClr val="C6D9EC">
                    <a:lumMod val="25000"/>
                    <a:alpha val="2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5" name="íṩľíḍè-ïṡliḍe"/>
                <p:cNvSpPr/>
                <p:nvPr/>
              </p:nvSpPr>
              <p:spPr>
                <a:xfrm rot="10800000" flipH="1">
                  <a:off x="4625921" y="4543488"/>
                  <a:ext cx="307591" cy="118031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1829"/>
                      </a:moveTo>
                      <a:lnTo>
                        <a:pt x="21600" y="21600"/>
                      </a:lnTo>
                      <a:lnTo>
                        <a:pt x="8346" y="0"/>
                      </a:lnTo>
                      <a:lnTo>
                        <a:pt x="0" y="1829"/>
                      </a:lnTo>
                      <a:close/>
                    </a:path>
                  </a:pathLst>
                </a:custGeom>
                <a:solidFill>
                  <a:srgbClr val="C6D9EC">
                    <a:lumMod val="25000"/>
                    <a:alpha val="2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6" name="íṩľíḍè-îsľíḍé"/>
                <p:cNvSpPr/>
                <p:nvPr/>
              </p:nvSpPr>
              <p:spPr>
                <a:xfrm rot="10800000" flipH="1">
                  <a:off x="5921678" y="667711"/>
                  <a:ext cx="598193" cy="193325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6013" y="3264"/>
                      </a:moveTo>
                      <a:lnTo>
                        <a:pt x="6013" y="0"/>
                      </a:lnTo>
                      <a:lnTo>
                        <a:pt x="0" y="0"/>
                      </a:lnTo>
                      <a:lnTo>
                        <a:pt x="0" y="7810"/>
                      </a:lnTo>
                      <a:lnTo>
                        <a:pt x="1168" y="13809"/>
                      </a:lnTo>
                      <a:lnTo>
                        <a:pt x="7525" y="18636"/>
                      </a:lnTo>
                      <a:lnTo>
                        <a:pt x="11302" y="21600"/>
                      </a:lnTo>
                      <a:lnTo>
                        <a:pt x="18336" y="20561"/>
                      </a:lnTo>
                      <a:lnTo>
                        <a:pt x="21015" y="18034"/>
                      </a:lnTo>
                      <a:lnTo>
                        <a:pt x="21600" y="12789"/>
                      </a:lnTo>
                      <a:lnTo>
                        <a:pt x="20042" y="7525"/>
                      </a:lnTo>
                      <a:lnTo>
                        <a:pt x="18312" y="14961"/>
                      </a:lnTo>
                      <a:lnTo>
                        <a:pt x="16754" y="17604"/>
                      </a:lnTo>
                      <a:lnTo>
                        <a:pt x="15587" y="10531"/>
                      </a:lnTo>
                      <a:lnTo>
                        <a:pt x="12734" y="7550"/>
                      </a:lnTo>
                      <a:lnTo>
                        <a:pt x="8086" y="11605"/>
                      </a:lnTo>
                      <a:lnTo>
                        <a:pt x="5967" y="9983"/>
                      </a:lnTo>
                      <a:lnTo>
                        <a:pt x="11543" y="3868"/>
                      </a:lnTo>
                      <a:lnTo>
                        <a:pt x="8498" y="1944"/>
                      </a:lnTo>
                      <a:lnTo>
                        <a:pt x="6013" y="3264"/>
                      </a:lnTo>
                      <a:close/>
                    </a:path>
                  </a:pathLst>
                </a:custGeom>
                <a:solidFill>
                  <a:srgbClr val="C6D9EC">
                    <a:lumMod val="25000"/>
                    <a:alpha val="2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7" name="íṩľíḓê-îṥḷíďe"/>
                <p:cNvSpPr/>
                <p:nvPr/>
              </p:nvSpPr>
              <p:spPr>
                <a:xfrm rot="10800000" flipH="1">
                  <a:off x="6426263" y="806576"/>
                  <a:ext cx="325062" cy="175443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1780" y="7588"/>
                      </a:lnTo>
                      <a:lnTo>
                        <a:pt x="12856" y="15861"/>
                      </a:lnTo>
                      <a:lnTo>
                        <a:pt x="13888" y="21102"/>
                      </a:lnTo>
                      <a:lnTo>
                        <a:pt x="20524" y="21600"/>
                      </a:lnTo>
                      <a:cubicBezTo>
                        <a:pt x="20524" y="21600"/>
                        <a:pt x="21600" y="15450"/>
                        <a:pt x="21600" y="13993"/>
                      </a:cubicBezTo>
                      <a:cubicBezTo>
                        <a:pt x="21600" y="12536"/>
                        <a:pt x="21600" y="6404"/>
                        <a:pt x="21600" y="6404"/>
                      </a:cubicBezTo>
                      <a:lnTo>
                        <a:pt x="15150" y="3432"/>
                      </a:lnTo>
                      <a:lnTo>
                        <a:pt x="8829" y="247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6D9EC">
                    <a:lumMod val="25000"/>
                    <a:alpha val="2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68" name="ïṧḷïḓê-íşliďè"/>
                <p:cNvSpPr/>
                <p:nvPr/>
              </p:nvSpPr>
              <p:spPr>
                <a:xfrm rot="10800000" flipH="1">
                  <a:off x="4374389" y="4729903"/>
                  <a:ext cx="209914" cy="162424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994" y="0"/>
                      </a:moveTo>
                      <a:lnTo>
                        <a:pt x="0" y="15424"/>
                      </a:lnTo>
                      <a:lnTo>
                        <a:pt x="10769" y="16501"/>
                      </a:lnTo>
                      <a:lnTo>
                        <a:pt x="10144" y="21600"/>
                      </a:lnTo>
                      <a:lnTo>
                        <a:pt x="21600" y="20523"/>
                      </a:lnTo>
                      <a:lnTo>
                        <a:pt x="10925" y="9411"/>
                      </a:lnTo>
                      <a:lnTo>
                        <a:pt x="4994" y="0"/>
                      </a:lnTo>
                      <a:close/>
                    </a:path>
                  </a:pathLst>
                </a:custGeom>
                <a:solidFill>
                  <a:srgbClr val="C6D9EC">
                    <a:lumMod val="25000"/>
                    <a:alpha val="2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grpSp>
            <p:nvGrpSpPr>
              <p:cNvPr id="23" name="组合 22"/>
              <p:cNvGrpSpPr/>
              <p:nvPr/>
            </p:nvGrpSpPr>
            <p:grpSpPr>
              <a:xfrm>
                <a:off x="4105097" y="768375"/>
                <a:ext cx="3558952" cy="1648836"/>
                <a:chOff x="0" y="0"/>
                <a:chExt cx="7117900" cy="3297667"/>
              </a:xfrm>
            </p:grpSpPr>
            <p:grpSp>
              <p:nvGrpSpPr>
                <p:cNvPr id="41" name="组合 40"/>
                <p:cNvGrpSpPr/>
                <p:nvPr/>
              </p:nvGrpSpPr>
              <p:grpSpPr>
                <a:xfrm>
                  <a:off x="0" y="0"/>
                  <a:ext cx="7117900" cy="3297667"/>
                  <a:chOff x="0" y="0"/>
                  <a:chExt cx="7117899" cy="3297666"/>
                </a:xfrm>
              </p:grpSpPr>
              <p:sp>
                <p:nvSpPr>
                  <p:cNvPr id="43" name="ïṧḷïḓê-íṩļíḑè"/>
                  <p:cNvSpPr/>
                  <p:nvPr/>
                </p:nvSpPr>
                <p:spPr>
                  <a:xfrm>
                    <a:off x="0" y="0"/>
                    <a:ext cx="7117899" cy="3297666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19847"/>
                        </a:moveTo>
                        <a:lnTo>
                          <a:pt x="1796" y="20374"/>
                        </a:lnTo>
                        <a:cubicBezTo>
                          <a:pt x="1796" y="20374"/>
                          <a:pt x="3515" y="20662"/>
                          <a:pt x="3610" y="20764"/>
                        </a:cubicBezTo>
                        <a:cubicBezTo>
                          <a:pt x="3704" y="20865"/>
                          <a:pt x="5402" y="20971"/>
                          <a:pt x="5402" y="20971"/>
                        </a:cubicBezTo>
                        <a:cubicBezTo>
                          <a:pt x="5402" y="20971"/>
                          <a:pt x="6612" y="21078"/>
                          <a:pt x="6708" y="21078"/>
                        </a:cubicBezTo>
                        <a:cubicBezTo>
                          <a:pt x="6804" y="21078"/>
                          <a:pt x="8782" y="21219"/>
                          <a:pt x="8782" y="21219"/>
                        </a:cubicBezTo>
                        <a:lnTo>
                          <a:pt x="9857" y="21529"/>
                        </a:lnTo>
                        <a:lnTo>
                          <a:pt x="10574" y="21600"/>
                        </a:lnTo>
                        <a:lnTo>
                          <a:pt x="14169" y="21356"/>
                        </a:lnTo>
                        <a:lnTo>
                          <a:pt x="15332" y="21144"/>
                        </a:lnTo>
                        <a:cubicBezTo>
                          <a:pt x="15332" y="21144"/>
                          <a:pt x="16084" y="20932"/>
                          <a:pt x="16213" y="20932"/>
                        </a:cubicBezTo>
                        <a:cubicBezTo>
                          <a:pt x="16342" y="20932"/>
                          <a:pt x="17466" y="20932"/>
                          <a:pt x="17466" y="20932"/>
                        </a:cubicBezTo>
                        <a:cubicBezTo>
                          <a:pt x="17466" y="20932"/>
                          <a:pt x="18449" y="21034"/>
                          <a:pt x="18578" y="20932"/>
                        </a:cubicBezTo>
                        <a:cubicBezTo>
                          <a:pt x="18707" y="20830"/>
                          <a:pt x="19606" y="20826"/>
                          <a:pt x="19688" y="20724"/>
                        </a:cubicBezTo>
                        <a:cubicBezTo>
                          <a:pt x="19769" y="20622"/>
                          <a:pt x="20916" y="20551"/>
                          <a:pt x="20916" y="20551"/>
                        </a:cubicBezTo>
                        <a:lnTo>
                          <a:pt x="21600" y="20232"/>
                        </a:lnTo>
                        <a:lnTo>
                          <a:pt x="21354" y="18157"/>
                        </a:lnTo>
                        <a:cubicBezTo>
                          <a:pt x="21354" y="18157"/>
                          <a:pt x="21094" y="16985"/>
                          <a:pt x="21000" y="16299"/>
                        </a:cubicBezTo>
                        <a:cubicBezTo>
                          <a:pt x="20906" y="15612"/>
                          <a:pt x="20418" y="14559"/>
                          <a:pt x="20418" y="14559"/>
                        </a:cubicBezTo>
                        <a:lnTo>
                          <a:pt x="19800" y="14134"/>
                        </a:lnTo>
                        <a:lnTo>
                          <a:pt x="19544" y="14343"/>
                        </a:lnTo>
                        <a:lnTo>
                          <a:pt x="19072" y="13930"/>
                        </a:lnTo>
                        <a:lnTo>
                          <a:pt x="18290" y="13718"/>
                        </a:lnTo>
                        <a:lnTo>
                          <a:pt x="17870" y="12700"/>
                        </a:lnTo>
                        <a:lnTo>
                          <a:pt x="17151" y="12382"/>
                        </a:lnTo>
                        <a:lnTo>
                          <a:pt x="16637" y="11408"/>
                        </a:lnTo>
                        <a:lnTo>
                          <a:pt x="15904" y="11514"/>
                        </a:lnTo>
                        <a:lnTo>
                          <a:pt x="15562" y="10328"/>
                        </a:lnTo>
                        <a:lnTo>
                          <a:pt x="15243" y="9841"/>
                        </a:lnTo>
                        <a:lnTo>
                          <a:pt x="14491" y="6253"/>
                        </a:lnTo>
                        <a:lnTo>
                          <a:pt x="14002" y="6358"/>
                        </a:lnTo>
                        <a:lnTo>
                          <a:pt x="13662" y="4823"/>
                        </a:lnTo>
                        <a:lnTo>
                          <a:pt x="12858" y="3840"/>
                        </a:lnTo>
                        <a:lnTo>
                          <a:pt x="12275" y="4752"/>
                        </a:lnTo>
                        <a:lnTo>
                          <a:pt x="11967" y="4858"/>
                        </a:lnTo>
                        <a:lnTo>
                          <a:pt x="11740" y="2385"/>
                        </a:lnTo>
                        <a:lnTo>
                          <a:pt x="10943" y="1960"/>
                        </a:lnTo>
                        <a:lnTo>
                          <a:pt x="10315" y="739"/>
                        </a:lnTo>
                        <a:lnTo>
                          <a:pt x="9612" y="0"/>
                        </a:lnTo>
                        <a:cubicBezTo>
                          <a:pt x="9612" y="0"/>
                          <a:pt x="9090" y="106"/>
                          <a:pt x="9008" y="212"/>
                        </a:cubicBezTo>
                        <a:cubicBezTo>
                          <a:pt x="8926" y="319"/>
                          <a:pt x="8603" y="810"/>
                          <a:pt x="8603" y="810"/>
                        </a:cubicBezTo>
                        <a:lnTo>
                          <a:pt x="7955" y="1124"/>
                        </a:lnTo>
                        <a:lnTo>
                          <a:pt x="6981" y="2362"/>
                        </a:lnTo>
                        <a:lnTo>
                          <a:pt x="6493" y="3876"/>
                        </a:lnTo>
                        <a:lnTo>
                          <a:pt x="5877" y="4398"/>
                        </a:lnTo>
                        <a:lnTo>
                          <a:pt x="5571" y="4154"/>
                        </a:lnTo>
                        <a:lnTo>
                          <a:pt x="5168" y="4469"/>
                        </a:lnTo>
                        <a:lnTo>
                          <a:pt x="4513" y="8919"/>
                        </a:lnTo>
                        <a:lnTo>
                          <a:pt x="4275" y="10220"/>
                        </a:lnTo>
                        <a:lnTo>
                          <a:pt x="3835" y="10605"/>
                        </a:lnTo>
                        <a:lnTo>
                          <a:pt x="3362" y="10181"/>
                        </a:lnTo>
                        <a:lnTo>
                          <a:pt x="3022" y="10181"/>
                        </a:lnTo>
                        <a:lnTo>
                          <a:pt x="2454" y="10464"/>
                        </a:lnTo>
                        <a:lnTo>
                          <a:pt x="2227" y="10955"/>
                        </a:lnTo>
                        <a:lnTo>
                          <a:pt x="1932" y="11729"/>
                        </a:lnTo>
                        <a:lnTo>
                          <a:pt x="1592" y="12637"/>
                        </a:lnTo>
                        <a:lnTo>
                          <a:pt x="73" y="18463"/>
                        </a:lnTo>
                        <a:lnTo>
                          <a:pt x="0" y="19847"/>
                        </a:lnTo>
                        <a:close/>
                      </a:path>
                    </a:pathLst>
                  </a:custGeom>
                  <a:solidFill>
                    <a:srgbClr val="C6D9EC"/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4" name="ïṧḷïḓê-ïṩḷídè"/>
                  <p:cNvSpPr/>
                  <p:nvPr/>
                </p:nvSpPr>
                <p:spPr>
                  <a:xfrm>
                    <a:off x="4979" y="749198"/>
                    <a:ext cx="3288416" cy="2455290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21277" y="21600"/>
                        </a:moveTo>
                        <a:cubicBezTo>
                          <a:pt x="21277" y="21600"/>
                          <a:pt x="5549" y="20459"/>
                          <a:pt x="3142" y="19936"/>
                        </a:cubicBezTo>
                        <a:cubicBezTo>
                          <a:pt x="736" y="19414"/>
                          <a:pt x="0" y="19271"/>
                          <a:pt x="0" y="19271"/>
                        </a:cubicBezTo>
                        <a:cubicBezTo>
                          <a:pt x="0" y="19271"/>
                          <a:pt x="1364" y="18113"/>
                          <a:pt x="1875" y="17839"/>
                        </a:cubicBezTo>
                        <a:cubicBezTo>
                          <a:pt x="2385" y="17566"/>
                          <a:pt x="3763" y="15813"/>
                          <a:pt x="3763" y="15813"/>
                        </a:cubicBezTo>
                        <a:lnTo>
                          <a:pt x="4606" y="13727"/>
                        </a:lnTo>
                        <a:lnTo>
                          <a:pt x="3941" y="13067"/>
                        </a:lnTo>
                        <a:cubicBezTo>
                          <a:pt x="3941" y="13067"/>
                          <a:pt x="2385" y="15349"/>
                          <a:pt x="2177" y="15628"/>
                        </a:cubicBezTo>
                        <a:cubicBezTo>
                          <a:pt x="1968" y="15907"/>
                          <a:pt x="763" y="17185"/>
                          <a:pt x="763" y="17185"/>
                        </a:cubicBezTo>
                        <a:lnTo>
                          <a:pt x="3099" y="12729"/>
                        </a:lnTo>
                        <a:cubicBezTo>
                          <a:pt x="3099" y="12729"/>
                          <a:pt x="3692" y="11345"/>
                          <a:pt x="3799" y="11065"/>
                        </a:cubicBezTo>
                        <a:cubicBezTo>
                          <a:pt x="3905" y="10786"/>
                          <a:pt x="4535" y="9598"/>
                          <a:pt x="4535" y="9598"/>
                        </a:cubicBezTo>
                        <a:lnTo>
                          <a:pt x="5019" y="10014"/>
                        </a:lnTo>
                        <a:lnTo>
                          <a:pt x="5444" y="8927"/>
                        </a:lnTo>
                        <a:lnTo>
                          <a:pt x="6073" y="9444"/>
                        </a:lnTo>
                        <a:lnTo>
                          <a:pt x="6486" y="8641"/>
                        </a:lnTo>
                        <a:lnTo>
                          <a:pt x="6805" y="9866"/>
                        </a:lnTo>
                        <a:cubicBezTo>
                          <a:pt x="6805" y="9866"/>
                          <a:pt x="5710" y="11559"/>
                          <a:pt x="5604" y="11934"/>
                        </a:cubicBezTo>
                        <a:cubicBezTo>
                          <a:pt x="5498" y="12309"/>
                          <a:pt x="5710" y="13575"/>
                          <a:pt x="5710" y="13575"/>
                        </a:cubicBezTo>
                        <a:lnTo>
                          <a:pt x="6588" y="13480"/>
                        </a:lnTo>
                        <a:lnTo>
                          <a:pt x="6783" y="11310"/>
                        </a:lnTo>
                        <a:lnTo>
                          <a:pt x="7762" y="11168"/>
                        </a:lnTo>
                        <a:lnTo>
                          <a:pt x="8676" y="11917"/>
                        </a:lnTo>
                        <a:lnTo>
                          <a:pt x="9101" y="10556"/>
                        </a:lnTo>
                        <a:lnTo>
                          <a:pt x="9341" y="9449"/>
                        </a:lnTo>
                        <a:cubicBezTo>
                          <a:pt x="9341" y="9449"/>
                          <a:pt x="10502" y="9883"/>
                          <a:pt x="10502" y="10156"/>
                        </a:cubicBezTo>
                        <a:cubicBezTo>
                          <a:pt x="10502" y="10430"/>
                          <a:pt x="9119" y="12290"/>
                          <a:pt x="8942" y="12664"/>
                        </a:cubicBezTo>
                        <a:cubicBezTo>
                          <a:pt x="8765" y="13039"/>
                          <a:pt x="8340" y="13752"/>
                          <a:pt x="8340" y="14311"/>
                        </a:cubicBezTo>
                        <a:cubicBezTo>
                          <a:pt x="8340" y="14869"/>
                          <a:pt x="8690" y="15154"/>
                          <a:pt x="8690" y="15154"/>
                        </a:cubicBezTo>
                        <a:lnTo>
                          <a:pt x="9962" y="12706"/>
                        </a:lnTo>
                        <a:lnTo>
                          <a:pt x="10871" y="11951"/>
                        </a:lnTo>
                        <a:cubicBezTo>
                          <a:pt x="10871" y="11951"/>
                          <a:pt x="11261" y="11655"/>
                          <a:pt x="11363" y="11381"/>
                        </a:cubicBezTo>
                        <a:cubicBezTo>
                          <a:pt x="11465" y="11107"/>
                          <a:pt x="12383" y="10067"/>
                          <a:pt x="12383" y="10067"/>
                        </a:cubicBezTo>
                        <a:lnTo>
                          <a:pt x="13513" y="7951"/>
                        </a:lnTo>
                        <a:cubicBezTo>
                          <a:pt x="13513" y="7951"/>
                          <a:pt x="13895" y="7143"/>
                          <a:pt x="13615" y="7143"/>
                        </a:cubicBezTo>
                        <a:cubicBezTo>
                          <a:pt x="13335" y="7143"/>
                          <a:pt x="11780" y="7001"/>
                          <a:pt x="11780" y="7001"/>
                        </a:cubicBezTo>
                        <a:lnTo>
                          <a:pt x="9905" y="6858"/>
                        </a:lnTo>
                        <a:cubicBezTo>
                          <a:pt x="9905" y="6858"/>
                          <a:pt x="10579" y="1214"/>
                          <a:pt x="11177" y="607"/>
                        </a:cubicBezTo>
                        <a:cubicBezTo>
                          <a:pt x="11776" y="0"/>
                          <a:pt x="12051" y="0"/>
                          <a:pt x="12051" y="0"/>
                        </a:cubicBezTo>
                        <a:lnTo>
                          <a:pt x="11838" y="1213"/>
                        </a:lnTo>
                        <a:lnTo>
                          <a:pt x="12259" y="1629"/>
                        </a:lnTo>
                        <a:lnTo>
                          <a:pt x="12751" y="1107"/>
                        </a:lnTo>
                        <a:lnTo>
                          <a:pt x="13177" y="114"/>
                        </a:lnTo>
                        <a:lnTo>
                          <a:pt x="13696" y="399"/>
                        </a:lnTo>
                        <a:lnTo>
                          <a:pt x="14507" y="263"/>
                        </a:lnTo>
                        <a:lnTo>
                          <a:pt x="13881" y="1565"/>
                        </a:lnTo>
                        <a:lnTo>
                          <a:pt x="14369" y="1939"/>
                        </a:lnTo>
                        <a:lnTo>
                          <a:pt x="14157" y="3027"/>
                        </a:lnTo>
                        <a:lnTo>
                          <a:pt x="13452" y="3918"/>
                        </a:lnTo>
                        <a:lnTo>
                          <a:pt x="13554" y="5054"/>
                        </a:lnTo>
                        <a:lnTo>
                          <a:pt x="14073" y="4769"/>
                        </a:lnTo>
                        <a:lnTo>
                          <a:pt x="14774" y="3206"/>
                        </a:lnTo>
                        <a:lnTo>
                          <a:pt x="15053" y="4383"/>
                        </a:lnTo>
                        <a:lnTo>
                          <a:pt x="14521" y="6510"/>
                        </a:lnTo>
                        <a:lnTo>
                          <a:pt x="13435" y="9482"/>
                        </a:lnTo>
                        <a:lnTo>
                          <a:pt x="13151" y="11122"/>
                        </a:lnTo>
                        <a:lnTo>
                          <a:pt x="13045" y="12875"/>
                        </a:lnTo>
                        <a:lnTo>
                          <a:pt x="14774" y="11788"/>
                        </a:lnTo>
                        <a:lnTo>
                          <a:pt x="14774" y="10659"/>
                        </a:lnTo>
                        <a:lnTo>
                          <a:pt x="15341" y="8995"/>
                        </a:lnTo>
                        <a:lnTo>
                          <a:pt x="16041" y="8097"/>
                        </a:lnTo>
                        <a:lnTo>
                          <a:pt x="16321" y="7105"/>
                        </a:lnTo>
                        <a:lnTo>
                          <a:pt x="17451" y="5839"/>
                        </a:lnTo>
                        <a:lnTo>
                          <a:pt x="18404" y="6831"/>
                        </a:lnTo>
                        <a:cubicBezTo>
                          <a:pt x="18404" y="6831"/>
                          <a:pt x="18931" y="8447"/>
                          <a:pt x="18829" y="8864"/>
                        </a:cubicBezTo>
                        <a:cubicBezTo>
                          <a:pt x="18727" y="9280"/>
                          <a:pt x="18231" y="10314"/>
                          <a:pt x="18231" y="10314"/>
                        </a:cubicBezTo>
                        <a:cubicBezTo>
                          <a:pt x="18231" y="10314"/>
                          <a:pt x="18443" y="11544"/>
                          <a:pt x="18443" y="11824"/>
                        </a:cubicBezTo>
                        <a:cubicBezTo>
                          <a:pt x="18443" y="12103"/>
                          <a:pt x="18337" y="13417"/>
                          <a:pt x="18337" y="13417"/>
                        </a:cubicBezTo>
                        <a:lnTo>
                          <a:pt x="18762" y="14451"/>
                        </a:lnTo>
                        <a:lnTo>
                          <a:pt x="19081" y="15824"/>
                        </a:lnTo>
                        <a:lnTo>
                          <a:pt x="19959" y="15729"/>
                        </a:lnTo>
                        <a:lnTo>
                          <a:pt x="19959" y="14505"/>
                        </a:lnTo>
                        <a:cubicBezTo>
                          <a:pt x="19959" y="14505"/>
                          <a:pt x="19006" y="13216"/>
                          <a:pt x="19006" y="12942"/>
                        </a:cubicBezTo>
                        <a:cubicBezTo>
                          <a:pt x="19006" y="12668"/>
                          <a:pt x="19499" y="12383"/>
                          <a:pt x="19499" y="12383"/>
                        </a:cubicBezTo>
                        <a:cubicBezTo>
                          <a:pt x="19499" y="12383"/>
                          <a:pt x="20261" y="11592"/>
                          <a:pt x="19880" y="11497"/>
                        </a:cubicBezTo>
                        <a:cubicBezTo>
                          <a:pt x="19499" y="11402"/>
                          <a:pt x="18789" y="10868"/>
                          <a:pt x="18789" y="10594"/>
                        </a:cubicBezTo>
                        <a:cubicBezTo>
                          <a:pt x="18789" y="10320"/>
                          <a:pt x="19742" y="9755"/>
                          <a:pt x="19742" y="9755"/>
                        </a:cubicBezTo>
                        <a:lnTo>
                          <a:pt x="20682" y="10320"/>
                        </a:lnTo>
                        <a:lnTo>
                          <a:pt x="21139" y="9666"/>
                        </a:lnTo>
                        <a:lnTo>
                          <a:pt x="21210" y="13558"/>
                        </a:lnTo>
                        <a:cubicBezTo>
                          <a:pt x="21210" y="13558"/>
                          <a:pt x="21600" y="16219"/>
                          <a:pt x="21600" y="16499"/>
                        </a:cubicBezTo>
                        <a:cubicBezTo>
                          <a:pt x="21600" y="16778"/>
                          <a:pt x="21600" y="20385"/>
                          <a:pt x="21600" y="20385"/>
                        </a:cubicBezTo>
                        <a:lnTo>
                          <a:pt x="21277" y="21600"/>
                        </a:lnTo>
                        <a:close/>
                      </a:path>
                    </a:pathLst>
                  </a:custGeom>
                  <a:solidFill>
                    <a:srgbClr val="9AB1CA"/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5" name="ïṧḷïḓê-isľide"/>
                  <p:cNvSpPr/>
                  <p:nvPr/>
                </p:nvSpPr>
                <p:spPr>
                  <a:xfrm>
                    <a:off x="3197337" y="300323"/>
                    <a:ext cx="396800" cy="1159904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2314" y="0"/>
                        </a:moveTo>
                        <a:lnTo>
                          <a:pt x="12196" y="5397"/>
                        </a:lnTo>
                        <a:lnTo>
                          <a:pt x="16312" y="8504"/>
                        </a:lnTo>
                        <a:lnTo>
                          <a:pt x="21600" y="12014"/>
                        </a:lnTo>
                        <a:lnTo>
                          <a:pt x="21600" y="16014"/>
                        </a:lnTo>
                        <a:lnTo>
                          <a:pt x="16312" y="19523"/>
                        </a:lnTo>
                        <a:lnTo>
                          <a:pt x="11644" y="21600"/>
                        </a:lnTo>
                        <a:lnTo>
                          <a:pt x="9037" y="19813"/>
                        </a:lnTo>
                        <a:lnTo>
                          <a:pt x="14289" y="16002"/>
                        </a:lnTo>
                        <a:cubicBezTo>
                          <a:pt x="14289" y="16002"/>
                          <a:pt x="15171" y="13977"/>
                          <a:pt x="15171" y="13386"/>
                        </a:cubicBezTo>
                        <a:cubicBezTo>
                          <a:pt x="15171" y="12795"/>
                          <a:pt x="12563" y="11586"/>
                          <a:pt x="12563" y="10995"/>
                        </a:cubicBezTo>
                        <a:cubicBezTo>
                          <a:pt x="12563" y="10404"/>
                          <a:pt x="4958" y="10493"/>
                          <a:pt x="4958" y="8291"/>
                        </a:cubicBezTo>
                        <a:cubicBezTo>
                          <a:pt x="4958" y="6090"/>
                          <a:pt x="4079" y="4693"/>
                          <a:pt x="4079" y="4693"/>
                        </a:cubicBezTo>
                        <a:lnTo>
                          <a:pt x="0" y="1611"/>
                        </a:lnTo>
                        <a:lnTo>
                          <a:pt x="2314" y="0"/>
                        </a:lnTo>
                        <a:close/>
                      </a:path>
                    </a:pathLst>
                  </a:custGeom>
                  <a:solidFill>
                    <a:srgbClr val="9AB1CA"/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6" name="ïṧḷïḓê-ïś1îďe"/>
                  <p:cNvSpPr/>
                  <p:nvPr/>
                </p:nvSpPr>
                <p:spPr>
                  <a:xfrm>
                    <a:off x="3131275" y="942667"/>
                    <a:ext cx="214582" cy="53293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0928" y="655"/>
                        </a:moveTo>
                        <a:lnTo>
                          <a:pt x="21600" y="0"/>
                        </a:lnTo>
                        <a:lnTo>
                          <a:pt x="21600" y="6954"/>
                        </a:lnTo>
                        <a:lnTo>
                          <a:pt x="13997" y="21600"/>
                        </a:lnTo>
                        <a:lnTo>
                          <a:pt x="0" y="17851"/>
                        </a:lnTo>
                        <a:lnTo>
                          <a:pt x="1626" y="2821"/>
                        </a:lnTo>
                        <a:lnTo>
                          <a:pt x="5366" y="13251"/>
                        </a:lnTo>
                        <a:lnTo>
                          <a:pt x="11210" y="7225"/>
                        </a:lnTo>
                        <a:lnTo>
                          <a:pt x="10928" y="655"/>
                        </a:lnTo>
                        <a:close/>
                      </a:path>
                    </a:pathLst>
                  </a:custGeom>
                  <a:solidFill>
                    <a:srgbClr val="9AB1CA"/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7" name="ïṧḷïḓê-îšľíḓê"/>
                  <p:cNvSpPr/>
                  <p:nvPr/>
                </p:nvSpPr>
                <p:spPr>
                  <a:xfrm>
                    <a:off x="2702539" y="170493"/>
                    <a:ext cx="251681" cy="745127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4278" y="0"/>
                        </a:moveTo>
                        <a:lnTo>
                          <a:pt x="13893" y="7460"/>
                        </a:lnTo>
                        <a:lnTo>
                          <a:pt x="12501" y="12279"/>
                        </a:lnTo>
                        <a:lnTo>
                          <a:pt x="20266" y="14434"/>
                        </a:lnTo>
                        <a:lnTo>
                          <a:pt x="21600" y="21600"/>
                        </a:lnTo>
                        <a:lnTo>
                          <a:pt x="11412" y="17565"/>
                        </a:lnTo>
                        <a:lnTo>
                          <a:pt x="3075" y="12260"/>
                        </a:lnTo>
                        <a:lnTo>
                          <a:pt x="7243" y="7737"/>
                        </a:lnTo>
                        <a:lnTo>
                          <a:pt x="0" y="4974"/>
                        </a:lnTo>
                        <a:lnTo>
                          <a:pt x="4278" y="0"/>
                        </a:lnTo>
                        <a:close/>
                      </a:path>
                    </a:pathLst>
                  </a:custGeom>
                  <a:solidFill>
                    <a:srgbClr val="9AB1CA"/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8" name="ïṧḷïḓê-išľïďe"/>
                  <p:cNvSpPr/>
                  <p:nvPr/>
                </p:nvSpPr>
                <p:spPr>
                  <a:xfrm>
                    <a:off x="2237675" y="337096"/>
                    <a:ext cx="762084" cy="1051165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5986" y="4859"/>
                        </a:moveTo>
                        <a:lnTo>
                          <a:pt x="6884" y="0"/>
                        </a:lnTo>
                        <a:lnTo>
                          <a:pt x="9754" y="5387"/>
                        </a:lnTo>
                        <a:lnTo>
                          <a:pt x="9295" y="10037"/>
                        </a:lnTo>
                        <a:lnTo>
                          <a:pt x="11895" y="12022"/>
                        </a:lnTo>
                        <a:lnTo>
                          <a:pt x="14136" y="8150"/>
                        </a:lnTo>
                        <a:lnTo>
                          <a:pt x="16394" y="11217"/>
                        </a:lnTo>
                        <a:lnTo>
                          <a:pt x="16394" y="14522"/>
                        </a:lnTo>
                        <a:lnTo>
                          <a:pt x="19361" y="14842"/>
                        </a:lnTo>
                        <a:lnTo>
                          <a:pt x="21600" y="14189"/>
                        </a:lnTo>
                        <a:lnTo>
                          <a:pt x="21600" y="18922"/>
                        </a:lnTo>
                        <a:lnTo>
                          <a:pt x="20665" y="21600"/>
                        </a:lnTo>
                        <a:lnTo>
                          <a:pt x="16571" y="19713"/>
                        </a:lnTo>
                        <a:lnTo>
                          <a:pt x="12764" y="15104"/>
                        </a:lnTo>
                        <a:lnTo>
                          <a:pt x="9032" y="12590"/>
                        </a:lnTo>
                        <a:lnTo>
                          <a:pt x="5856" y="8659"/>
                        </a:lnTo>
                        <a:lnTo>
                          <a:pt x="900" y="7451"/>
                        </a:lnTo>
                        <a:lnTo>
                          <a:pt x="0" y="3691"/>
                        </a:lnTo>
                        <a:lnTo>
                          <a:pt x="2564" y="1065"/>
                        </a:lnTo>
                        <a:lnTo>
                          <a:pt x="5986" y="4859"/>
                        </a:lnTo>
                        <a:close/>
                      </a:path>
                    </a:pathLst>
                  </a:custGeom>
                  <a:solidFill>
                    <a:srgbClr val="9AB1CA"/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49" name="ïṧḷïḓê-îśļiḑê"/>
                  <p:cNvSpPr/>
                  <p:nvPr/>
                </p:nvSpPr>
                <p:spPr>
                  <a:xfrm>
                    <a:off x="2290378" y="858363"/>
                    <a:ext cx="352354" cy="659363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1211" y="2479"/>
                        </a:lnTo>
                        <a:lnTo>
                          <a:pt x="17707" y="8610"/>
                        </a:lnTo>
                        <a:lnTo>
                          <a:pt x="21600" y="13835"/>
                        </a:lnTo>
                        <a:lnTo>
                          <a:pt x="15023" y="16821"/>
                        </a:lnTo>
                        <a:lnTo>
                          <a:pt x="7452" y="21600"/>
                        </a:lnTo>
                        <a:lnTo>
                          <a:pt x="7452" y="15979"/>
                        </a:lnTo>
                        <a:lnTo>
                          <a:pt x="11673" y="13231"/>
                        </a:lnTo>
                        <a:lnTo>
                          <a:pt x="10020" y="6302"/>
                        </a:lnTo>
                        <a:lnTo>
                          <a:pt x="2278" y="386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9AB1CA"/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50" name="ïṧḷïḓê-ïṩľíḍê"/>
                  <p:cNvSpPr/>
                  <p:nvPr/>
                </p:nvSpPr>
                <p:spPr>
                  <a:xfrm>
                    <a:off x="4046432" y="640520"/>
                    <a:ext cx="262488" cy="581563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6324" y="0"/>
                        </a:moveTo>
                        <a:lnTo>
                          <a:pt x="21600" y="9985"/>
                        </a:lnTo>
                        <a:lnTo>
                          <a:pt x="17603" y="21600"/>
                        </a:lnTo>
                        <a:lnTo>
                          <a:pt x="12276" y="12121"/>
                        </a:lnTo>
                        <a:lnTo>
                          <a:pt x="6056" y="20124"/>
                        </a:lnTo>
                        <a:lnTo>
                          <a:pt x="2168" y="16986"/>
                        </a:lnTo>
                        <a:lnTo>
                          <a:pt x="0" y="5371"/>
                        </a:lnTo>
                        <a:lnTo>
                          <a:pt x="7780" y="7554"/>
                        </a:lnTo>
                        <a:lnTo>
                          <a:pt x="16324" y="0"/>
                        </a:lnTo>
                        <a:close/>
                      </a:path>
                    </a:pathLst>
                  </a:custGeom>
                  <a:solidFill>
                    <a:srgbClr val="FFFFFF">
                      <a:lumMod val="95000"/>
                      <a:alpha val="60000"/>
                    </a:srgbClr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51" name="ïṧḷïḓê-î$ḻidé"/>
                  <p:cNvSpPr/>
                  <p:nvPr/>
                </p:nvSpPr>
                <p:spPr>
                  <a:xfrm>
                    <a:off x="4052202" y="1461137"/>
                    <a:ext cx="142991" cy="21608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17589" h="21600" extrusionOk="0">
                        <a:moveTo>
                          <a:pt x="5796" y="0"/>
                        </a:moveTo>
                        <a:cubicBezTo>
                          <a:pt x="5796" y="0"/>
                          <a:pt x="-4011" y="16745"/>
                          <a:pt x="1889" y="18362"/>
                        </a:cubicBezTo>
                        <a:cubicBezTo>
                          <a:pt x="7790" y="19978"/>
                          <a:pt x="13683" y="21600"/>
                          <a:pt x="13683" y="21600"/>
                        </a:cubicBezTo>
                        <a:lnTo>
                          <a:pt x="17589" y="10931"/>
                        </a:lnTo>
                        <a:lnTo>
                          <a:pt x="5796" y="0"/>
                        </a:lnTo>
                        <a:close/>
                      </a:path>
                    </a:pathLst>
                  </a:custGeom>
                  <a:solidFill>
                    <a:srgbClr val="FFFFFF">
                      <a:lumMod val="95000"/>
                      <a:alpha val="60000"/>
                    </a:srgbClr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52" name="ïṧḷïḓê-íṧļíḓé"/>
                  <p:cNvSpPr/>
                  <p:nvPr/>
                </p:nvSpPr>
                <p:spPr>
                  <a:xfrm>
                    <a:off x="4629757" y="1007704"/>
                    <a:ext cx="307847" cy="472216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1829"/>
                        </a:moveTo>
                        <a:lnTo>
                          <a:pt x="21600" y="21600"/>
                        </a:lnTo>
                        <a:lnTo>
                          <a:pt x="8346" y="0"/>
                        </a:lnTo>
                        <a:lnTo>
                          <a:pt x="0" y="1829"/>
                        </a:lnTo>
                        <a:close/>
                      </a:path>
                    </a:pathLst>
                  </a:custGeom>
                  <a:solidFill>
                    <a:srgbClr val="FFFFFF">
                      <a:lumMod val="95000"/>
                      <a:alpha val="60000"/>
                    </a:srgbClr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53" name="ïṧḷïḓê-iṥḷïḋe"/>
                  <p:cNvSpPr/>
                  <p:nvPr/>
                </p:nvSpPr>
                <p:spPr>
                  <a:xfrm>
                    <a:off x="5926593" y="2257078"/>
                    <a:ext cx="598688" cy="77345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6013" y="3264"/>
                        </a:moveTo>
                        <a:lnTo>
                          <a:pt x="6013" y="0"/>
                        </a:lnTo>
                        <a:lnTo>
                          <a:pt x="0" y="0"/>
                        </a:lnTo>
                        <a:lnTo>
                          <a:pt x="0" y="7810"/>
                        </a:lnTo>
                        <a:lnTo>
                          <a:pt x="1168" y="13809"/>
                        </a:lnTo>
                        <a:lnTo>
                          <a:pt x="7525" y="18636"/>
                        </a:lnTo>
                        <a:lnTo>
                          <a:pt x="11302" y="21600"/>
                        </a:lnTo>
                        <a:lnTo>
                          <a:pt x="18336" y="20561"/>
                        </a:lnTo>
                        <a:lnTo>
                          <a:pt x="21015" y="18034"/>
                        </a:lnTo>
                        <a:lnTo>
                          <a:pt x="21600" y="12789"/>
                        </a:lnTo>
                        <a:lnTo>
                          <a:pt x="20042" y="7525"/>
                        </a:lnTo>
                        <a:lnTo>
                          <a:pt x="18312" y="14961"/>
                        </a:lnTo>
                        <a:lnTo>
                          <a:pt x="16754" y="17604"/>
                        </a:lnTo>
                        <a:lnTo>
                          <a:pt x="15587" y="10531"/>
                        </a:lnTo>
                        <a:lnTo>
                          <a:pt x="12734" y="7550"/>
                        </a:lnTo>
                        <a:lnTo>
                          <a:pt x="8086" y="11605"/>
                        </a:lnTo>
                        <a:lnTo>
                          <a:pt x="5967" y="9983"/>
                        </a:lnTo>
                        <a:lnTo>
                          <a:pt x="11543" y="3868"/>
                        </a:lnTo>
                        <a:lnTo>
                          <a:pt x="8498" y="1944"/>
                        </a:lnTo>
                        <a:lnTo>
                          <a:pt x="6013" y="3264"/>
                        </a:lnTo>
                        <a:close/>
                      </a:path>
                    </a:pathLst>
                  </a:custGeom>
                  <a:solidFill>
                    <a:srgbClr val="FFFFFF">
                      <a:lumMod val="95000"/>
                      <a:alpha val="60000"/>
                    </a:srgbClr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54" name="ïṧḷïḓê-ïslíḑé"/>
                  <p:cNvSpPr/>
                  <p:nvPr/>
                </p:nvSpPr>
                <p:spPr>
                  <a:xfrm>
                    <a:off x="6431593" y="2273063"/>
                    <a:ext cx="325331" cy="70191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1780" y="7588"/>
                        </a:lnTo>
                        <a:lnTo>
                          <a:pt x="12856" y="15861"/>
                        </a:lnTo>
                        <a:lnTo>
                          <a:pt x="13888" y="21102"/>
                        </a:lnTo>
                        <a:lnTo>
                          <a:pt x="20524" y="21600"/>
                        </a:lnTo>
                        <a:cubicBezTo>
                          <a:pt x="20524" y="21600"/>
                          <a:pt x="21600" y="15450"/>
                          <a:pt x="21600" y="13993"/>
                        </a:cubicBezTo>
                        <a:cubicBezTo>
                          <a:pt x="21600" y="12536"/>
                          <a:pt x="21600" y="6404"/>
                          <a:pt x="21600" y="6404"/>
                        </a:cubicBezTo>
                        <a:lnTo>
                          <a:pt x="15150" y="3432"/>
                        </a:lnTo>
                        <a:lnTo>
                          <a:pt x="8829" y="2475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>
                      <a:lumMod val="95000"/>
                      <a:alpha val="60000"/>
                    </a:srgbClr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  <p:sp>
                <p:nvSpPr>
                  <p:cNvPr id="55" name="ïṧḷïḓê-îşḷiḓè"/>
                  <p:cNvSpPr/>
                  <p:nvPr/>
                </p:nvSpPr>
                <p:spPr>
                  <a:xfrm>
                    <a:off x="4378017" y="755520"/>
                    <a:ext cx="210089" cy="64982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4994" y="0"/>
                        </a:moveTo>
                        <a:lnTo>
                          <a:pt x="0" y="15424"/>
                        </a:lnTo>
                        <a:lnTo>
                          <a:pt x="10769" y="16501"/>
                        </a:lnTo>
                        <a:lnTo>
                          <a:pt x="10144" y="21600"/>
                        </a:lnTo>
                        <a:lnTo>
                          <a:pt x="21600" y="20523"/>
                        </a:lnTo>
                        <a:lnTo>
                          <a:pt x="10925" y="9411"/>
                        </a:lnTo>
                        <a:lnTo>
                          <a:pt x="4994" y="0"/>
                        </a:lnTo>
                        <a:close/>
                      </a:path>
                    </a:pathLst>
                  </a:custGeom>
                  <a:solidFill>
                    <a:srgbClr val="FFFFFF">
                      <a:lumMod val="95000"/>
                      <a:alpha val="60000"/>
                    </a:srgbClr>
                  </a:solidFill>
                  <a:ln w="25400" cap="flat">
                    <a:solidFill>
                      <a:srgbClr val="000000">
                        <a:alpha val="0"/>
                      </a:srgbClr>
                    </a:solidFill>
                    <a:prstDash val="solid"/>
                    <a:miter lim="400000"/>
                  </a:ln>
                  <a:effectLst/>
                </p:spPr>
                <p:txBody>
                  <a:bodyPr anchor="ctr"/>
                  <a:lstStyle/>
                  <a:p>
                    <a:pPr algn="ctr"/>
                  </a:p>
                </p:txBody>
              </p:sp>
            </p:grpSp>
            <p:sp>
              <p:nvSpPr>
                <p:cNvPr id="42" name="ïṧḷïḓê-îsļîḓé"/>
                <p:cNvSpPr/>
                <p:nvPr/>
              </p:nvSpPr>
              <p:spPr>
                <a:xfrm>
                  <a:off x="3364071" y="1776645"/>
                  <a:ext cx="2441728" cy="143055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316" y="11035"/>
                      </a:moveTo>
                      <a:lnTo>
                        <a:pt x="309" y="21600"/>
                      </a:lnTo>
                      <a:lnTo>
                        <a:pt x="2131" y="21355"/>
                      </a:lnTo>
                      <a:cubicBezTo>
                        <a:pt x="2131" y="21355"/>
                        <a:pt x="4206" y="20144"/>
                        <a:pt x="4505" y="20144"/>
                      </a:cubicBezTo>
                      <a:cubicBezTo>
                        <a:pt x="4805" y="20144"/>
                        <a:pt x="8166" y="20144"/>
                        <a:pt x="8166" y="20144"/>
                      </a:cubicBezTo>
                      <a:lnTo>
                        <a:pt x="11012" y="20389"/>
                      </a:lnTo>
                      <a:lnTo>
                        <a:pt x="14756" y="20155"/>
                      </a:lnTo>
                      <a:lnTo>
                        <a:pt x="17188" y="19910"/>
                      </a:lnTo>
                      <a:lnTo>
                        <a:pt x="20084" y="19665"/>
                      </a:lnTo>
                      <a:lnTo>
                        <a:pt x="20084" y="18454"/>
                      </a:lnTo>
                      <a:lnTo>
                        <a:pt x="21600" y="16673"/>
                      </a:lnTo>
                      <a:lnTo>
                        <a:pt x="20683" y="13598"/>
                      </a:lnTo>
                      <a:lnTo>
                        <a:pt x="18149" y="9536"/>
                      </a:lnTo>
                      <a:lnTo>
                        <a:pt x="18862" y="14412"/>
                      </a:lnTo>
                      <a:lnTo>
                        <a:pt x="19505" y="15360"/>
                      </a:lnTo>
                      <a:lnTo>
                        <a:pt x="18793" y="16969"/>
                      </a:lnTo>
                      <a:lnTo>
                        <a:pt x="17888" y="16633"/>
                      </a:lnTo>
                      <a:lnTo>
                        <a:pt x="16825" y="15259"/>
                      </a:lnTo>
                      <a:lnTo>
                        <a:pt x="15762" y="16236"/>
                      </a:lnTo>
                      <a:lnTo>
                        <a:pt x="15310" y="17213"/>
                      </a:lnTo>
                      <a:lnTo>
                        <a:pt x="12865" y="17295"/>
                      </a:lnTo>
                      <a:cubicBezTo>
                        <a:pt x="12865" y="17295"/>
                        <a:pt x="12521" y="15656"/>
                        <a:pt x="12967" y="15187"/>
                      </a:cubicBezTo>
                      <a:cubicBezTo>
                        <a:pt x="13413" y="14718"/>
                        <a:pt x="14285" y="14240"/>
                        <a:pt x="14686" y="14240"/>
                      </a:cubicBezTo>
                      <a:cubicBezTo>
                        <a:pt x="15088" y="14240"/>
                        <a:pt x="15699" y="13099"/>
                        <a:pt x="15699" y="13099"/>
                      </a:cubicBezTo>
                      <a:lnTo>
                        <a:pt x="15546" y="11236"/>
                      </a:lnTo>
                      <a:lnTo>
                        <a:pt x="12949" y="10748"/>
                      </a:lnTo>
                      <a:lnTo>
                        <a:pt x="12796" y="8875"/>
                      </a:lnTo>
                      <a:lnTo>
                        <a:pt x="11020" y="7908"/>
                      </a:lnTo>
                      <a:cubicBezTo>
                        <a:pt x="11020" y="7908"/>
                        <a:pt x="11166" y="8693"/>
                        <a:pt x="11313" y="9100"/>
                      </a:cubicBezTo>
                      <a:cubicBezTo>
                        <a:pt x="11460" y="9507"/>
                        <a:pt x="11912" y="12907"/>
                        <a:pt x="11912" y="12907"/>
                      </a:cubicBezTo>
                      <a:lnTo>
                        <a:pt x="11453" y="16298"/>
                      </a:lnTo>
                      <a:lnTo>
                        <a:pt x="10129" y="17418"/>
                      </a:lnTo>
                      <a:cubicBezTo>
                        <a:pt x="10129" y="17418"/>
                        <a:pt x="9524" y="17390"/>
                        <a:pt x="9524" y="16197"/>
                      </a:cubicBezTo>
                      <a:cubicBezTo>
                        <a:pt x="9524" y="15005"/>
                        <a:pt x="9524" y="14272"/>
                        <a:pt x="9524" y="14272"/>
                      </a:cubicBezTo>
                      <a:cubicBezTo>
                        <a:pt x="9524" y="14272"/>
                        <a:pt x="8754" y="13549"/>
                        <a:pt x="8149" y="13549"/>
                      </a:cubicBezTo>
                      <a:cubicBezTo>
                        <a:pt x="8149" y="13549"/>
                        <a:pt x="7245" y="11758"/>
                        <a:pt x="7092" y="11116"/>
                      </a:cubicBezTo>
                      <a:cubicBezTo>
                        <a:pt x="6940" y="10474"/>
                        <a:pt x="6679" y="9569"/>
                        <a:pt x="6227" y="8602"/>
                      </a:cubicBezTo>
                      <a:cubicBezTo>
                        <a:pt x="5775" y="7634"/>
                        <a:pt x="5316" y="6648"/>
                        <a:pt x="5316" y="6169"/>
                      </a:cubicBezTo>
                      <a:cubicBezTo>
                        <a:pt x="5316" y="5689"/>
                        <a:pt x="5322" y="3267"/>
                        <a:pt x="4870" y="3267"/>
                      </a:cubicBezTo>
                      <a:cubicBezTo>
                        <a:pt x="4418" y="3267"/>
                        <a:pt x="2992" y="4162"/>
                        <a:pt x="2992" y="4162"/>
                      </a:cubicBezTo>
                      <a:lnTo>
                        <a:pt x="2178" y="5953"/>
                      </a:lnTo>
                      <a:lnTo>
                        <a:pt x="1222" y="5436"/>
                      </a:lnTo>
                      <a:lnTo>
                        <a:pt x="0" y="0"/>
                      </a:lnTo>
                      <a:lnTo>
                        <a:pt x="316" y="11035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5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  <p:sp>
            <p:nvSpPr>
              <p:cNvPr id="24" name="ïṧḷïḓê-ïṧḻïḑe"/>
              <p:cNvSpPr/>
              <p:nvPr/>
            </p:nvSpPr>
            <p:spPr>
              <a:xfrm>
                <a:off x="3486142" y="2290053"/>
                <a:ext cx="2394656" cy="3355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01" h="16978" extrusionOk="0">
                    <a:moveTo>
                      <a:pt x="3161" y="0"/>
                    </a:moveTo>
                    <a:cubicBezTo>
                      <a:pt x="3161" y="0"/>
                      <a:pt x="-1421" y="5515"/>
                      <a:pt x="6377" y="10491"/>
                    </a:cubicBezTo>
                    <a:cubicBezTo>
                      <a:pt x="14175" y="15467"/>
                      <a:pt x="19701" y="12322"/>
                      <a:pt x="19701" y="12322"/>
                    </a:cubicBezTo>
                    <a:cubicBezTo>
                      <a:pt x="19701" y="12322"/>
                      <a:pt x="6838" y="21600"/>
                      <a:pt x="2470" y="13963"/>
                    </a:cubicBezTo>
                    <a:cubicBezTo>
                      <a:pt x="-1899" y="6326"/>
                      <a:pt x="295" y="1072"/>
                      <a:pt x="3161" y="0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 w="25400">
                <a:solidFill>
                  <a:srgbClr val="000000">
                    <a:alpha val="0"/>
                  </a:srgbClr>
                </a:solidFill>
                <a:miter lim="400000"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ïṧḷïḓê-ísļïdê"/>
              <p:cNvSpPr/>
              <p:nvPr/>
            </p:nvSpPr>
            <p:spPr>
              <a:xfrm>
                <a:off x="5344826" y="2342312"/>
                <a:ext cx="2668865" cy="3647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03" h="20158" extrusionOk="0">
                    <a:moveTo>
                      <a:pt x="7" y="20157"/>
                    </a:moveTo>
                    <a:cubicBezTo>
                      <a:pt x="-396" y="20298"/>
                      <a:pt x="18426" y="9937"/>
                      <a:pt x="17517" y="4317"/>
                    </a:cubicBezTo>
                    <a:cubicBezTo>
                      <a:pt x="16607" y="-1302"/>
                      <a:pt x="16548" y="176"/>
                      <a:pt x="16548" y="176"/>
                    </a:cubicBezTo>
                    <a:cubicBezTo>
                      <a:pt x="16548" y="176"/>
                      <a:pt x="18797" y="575"/>
                      <a:pt x="18816" y="3608"/>
                    </a:cubicBezTo>
                    <a:cubicBezTo>
                      <a:pt x="18835" y="6642"/>
                      <a:pt x="21204" y="12710"/>
                      <a:pt x="7" y="20157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 w="25400">
                <a:solidFill>
                  <a:srgbClr val="000000">
                    <a:alpha val="0"/>
                  </a:srgbClr>
                </a:solidFill>
                <a:miter lim="400000"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ïṧḷïḓê-iš1íḓe"/>
              <p:cNvSpPr/>
              <p:nvPr/>
            </p:nvSpPr>
            <p:spPr>
              <a:xfrm>
                <a:off x="4590877" y="2730355"/>
                <a:ext cx="2630953" cy="1555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66" h="11685" extrusionOk="0">
                    <a:moveTo>
                      <a:pt x="12" y="6066"/>
                    </a:moveTo>
                    <a:cubicBezTo>
                      <a:pt x="-334" y="5624"/>
                      <a:pt x="7152" y="10914"/>
                      <a:pt x="13688" y="6066"/>
                    </a:cubicBezTo>
                    <a:cubicBezTo>
                      <a:pt x="20224" y="1217"/>
                      <a:pt x="21266" y="0"/>
                      <a:pt x="21266" y="0"/>
                    </a:cubicBezTo>
                    <a:cubicBezTo>
                      <a:pt x="21266" y="0"/>
                      <a:pt x="12181" y="21600"/>
                      <a:pt x="12" y="6066"/>
                    </a:cubicBezTo>
                    <a:close/>
                  </a:path>
                </a:pathLst>
              </a:custGeom>
              <a:solidFill>
                <a:srgbClr val="FFFFFF">
                  <a:alpha val="40000"/>
                </a:srgbClr>
              </a:solidFill>
              <a:ln w="25400">
                <a:solidFill>
                  <a:srgbClr val="000000">
                    <a:alpha val="0"/>
                  </a:srgbClr>
                </a:solidFill>
                <a:miter lim="400000"/>
              </a:ln>
            </p:spPr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27" name="组合 26"/>
              <p:cNvGrpSpPr/>
              <p:nvPr/>
            </p:nvGrpSpPr>
            <p:grpSpPr>
              <a:xfrm>
                <a:off x="7829551" y="1936751"/>
                <a:ext cx="869952" cy="521062"/>
                <a:chOff x="0" y="0"/>
                <a:chExt cx="1739901" cy="1042121"/>
              </a:xfrm>
            </p:grpSpPr>
            <p:sp>
              <p:nvSpPr>
                <p:cNvPr id="28" name="ïṧḷïḓê-î$ļíḓe"/>
                <p:cNvSpPr/>
                <p:nvPr/>
              </p:nvSpPr>
              <p:spPr>
                <a:xfrm>
                  <a:off x="0" y="0"/>
                  <a:ext cx="1739901" cy="10421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19847"/>
                      </a:moveTo>
                      <a:lnTo>
                        <a:pt x="1796" y="20374"/>
                      </a:lnTo>
                      <a:cubicBezTo>
                        <a:pt x="1796" y="20374"/>
                        <a:pt x="3515" y="20662"/>
                        <a:pt x="3610" y="20764"/>
                      </a:cubicBezTo>
                      <a:cubicBezTo>
                        <a:pt x="3704" y="20865"/>
                        <a:pt x="5402" y="20971"/>
                        <a:pt x="5402" y="20971"/>
                      </a:cubicBezTo>
                      <a:cubicBezTo>
                        <a:pt x="5402" y="20971"/>
                        <a:pt x="6612" y="21078"/>
                        <a:pt x="6708" y="21078"/>
                      </a:cubicBezTo>
                      <a:cubicBezTo>
                        <a:pt x="6804" y="21078"/>
                        <a:pt x="8782" y="21219"/>
                        <a:pt x="8782" y="21219"/>
                      </a:cubicBezTo>
                      <a:lnTo>
                        <a:pt x="9857" y="21529"/>
                      </a:lnTo>
                      <a:lnTo>
                        <a:pt x="10574" y="21600"/>
                      </a:lnTo>
                      <a:lnTo>
                        <a:pt x="14169" y="21356"/>
                      </a:lnTo>
                      <a:lnTo>
                        <a:pt x="15332" y="21144"/>
                      </a:lnTo>
                      <a:cubicBezTo>
                        <a:pt x="15332" y="21144"/>
                        <a:pt x="16084" y="20932"/>
                        <a:pt x="16213" y="20932"/>
                      </a:cubicBezTo>
                      <a:cubicBezTo>
                        <a:pt x="16342" y="20932"/>
                        <a:pt x="17466" y="20932"/>
                        <a:pt x="17466" y="20932"/>
                      </a:cubicBezTo>
                      <a:cubicBezTo>
                        <a:pt x="17466" y="20932"/>
                        <a:pt x="18449" y="21034"/>
                        <a:pt x="18578" y="20932"/>
                      </a:cubicBezTo>
                      <a:cubicBezTo>
                        <a:pt x="18707" y="20830"/>
                        <a:pt x="19606" y="20826"/>
                        <a:pt x="19688" y="20724"/>
                      </a:cubicBezTo>
                      <a:cubicBezTo>
                        <a:pt x="19769" y="20622"/>
                        <a:pt x="20916" y="20551"/>
                        <a:pt x="20916" y="20551"/>
                      </a:cubicBezTo>
                      <a:lnTo>
                        <a:pt x="21600" y="20232"/>
                      </a:lnTo>
                      <a:lnTo>
                        <a:pt x="21354" y="18157"/>
                      </a:lnTo>
                      <a:cubicBezTo>
                        <a:pt x="21354" y="18157"/>
                        <a:pt x="21094" y="16985"/>
                        <a:pt x="21000" y="16299"/>
                      </a:cubicBezTo>
                      <a:cubicBezTo>
                        <a:pt x="20906" y="15612"/>
                        <a:pt x="20418" y="14559"/>
                        <a:pt x="20418" y="14559"/>
                      </a:cubicBezTo>
                      <a:lnTo>
                        <a:pt x="19800" y="14134"/>
                      </a:lnTo>
                      <a:lnTo>
                        <a:pt x="19543" y="14343"/>
                      </a:lnTo>
                      <a:lnTo>
                        <a:pt x="19072" y="13930"/>
                      </a:lnTo>
                      <a:lnTo>
                        <a:pt x="18290" y="13718"/>
                      </a:lnTo>
                      <a:lnTo>
                        <a:pt x="17870" y="12700"/>
                      </a:lnTo>
                      <a:lnTo>
                        <a:pt x="17151" y="12382"/>
                      </a:lnTo>
                      <a:lnTo>
                        <a:pt x="16637" y="11408"/>
                      </a:lnTo>
                      <a:lnTo>
                        <a:pt x="15904" y="11514"/>
                      </a:lnTo>
                      <a:lnTo>
                        <a:pt x="15562" y="10328"/>
                      </a:lnTo>
                      <a:lnTo>
                        <a:pt x="15243" y="9841"/>
                      </a:lnTo>
                      <a:lnTo>
                        <a:pt x="14491" y="6253"/>
                      </a:lnTo>
                      <a:lnTo>
                        <a:pt x="14002" y="6358"/>
                      </a:lnTo>
                      <a:lnTo>
                        <a:pt x="13662" y="4823"/>
                      </a:lnTo>
                      <a:lnTo>
                        <a:pt x="12858" y="3840"/>
                      </a:lnTo>
                      <a:lnTo>
                        <a:pt x="12275" y="4752"/>
                      </a:lnTo>
                      <a:lnTo>
                        <a:pt x="11967" y="4858"/>
                      </a:lnTo>
                      <a:lnTo>
                        <a:pt x="11740" y="2385"/>
                      </a:lnTo>
                      <a:lnTo>
                        <a:pt x="10943" y="1960"/>
                      </a:lnTo>
                      <a:lnTo>
                        <a:pt x="10315" y="739"/>
                      </a:lnTo>
                      <a:lnTo>
                        <a:pt x="9612" y="0"/>
                      </a:lnTo>
                      <a:cubicBezTo>
                        <a:pt x="9612" y="0"/>
                        <a:pt x="9090" y="106"/>
                        <a:pt x="9008" y="212"/>
                      </a:cubicBezTo>
                      <a:cubicBezTo>
                        <a:pt x="8926" y="319"/>
                        <a:pt x="8603" y="810"/>
                        <a:pt x="8603" y="810"/>
                      </a:cubicBezTo>
                      <a:lnTo>
                        <a:pt x="7955" y="1124"/>
                      </a:lnTo>
                      <a:lnTo>
                        <a:pt x="6981" y="2362"/>
                      </a:lnTo>
                      <a:lnTo>
                        <a:pt x="6493" y="3876"/>
                      </a:lnTo>
                      <a:lnTo>
                        <a:pt x="5877" y="4398"/>
                      </a:lnTo>
                      <a:lnTo>
                        <a:pt x="5571" y="4154"/>
                      </a:lnTo>
                      <a:lnTo>
                        <a:pt x="5168" y="4469"/>
                      </a:lnTo>
                      <a:lnTo>
                        <a:pt x="4513" y="8919"/>
                      </a:lnTo>
                      <a:lnTo>
                        <a:pt x="4275" y="10220"/>
                      </a:lnTo>
                      <a:lnTo>
                        <a:pt x="3835" y="10605"/>
                      </a:lnTo>
                      <a:lnTo>
                        <a:pt x="3362" y="10181"/>
                      </a:lnTo>
                      <a:lnTo>
                        <a:pt x="3022" y="10181"/>
                      </a:lnTo>
                      <a:lnTo>
                        <a:pt x="2454" y="10464"/>
                      </a:lnTo>
                      <a:lnTo>
                        <a:pt x="2227" y="10955"/>
                      </a:lnTo>
                      <a:lnTo>
                        <a:pt x="1932" y="11729"/>
                      </a:lnTo>
                      <a:lnTo>
                        <a:pt x="1592" y="12637"/>
                      </a:lnTo>
                      <a:lnTo>
                        <a:pt x="73" y="18463"/>
                      </a:lnTo>
                      <a:lnTo>
                        <a:pt x="0" y="19847"/>
                      </a:lnTo>
                      <a:close/>
                    </a:path>
                  </a:pathLst>
                </a:custGeom>
                <a:solidFill>
                  <a:srgbClr val="C6D9EC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29" name="ïṧḷïḓê-ï$1iḓé"/>
                <p:cNvSpPr/>
                <p:nvPr/>
              </p:nvSpPr>
              <p:spPr>
                <a:xfrm>
                  <a:off x="1217" y="236760"/>
                  <a:ext cx="803822" cy="77591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277" y="21600"/>
                      </a:moveTo>
                      <a:cubicBezTo>
                        <a:pt x="21277" y="21600"/>
                        <a:pt x="5549" y="20459"/>
                        <a:pt x="3142" y="19936"/>
                      </a:cubicBezTo>
                      <a:cubicBezTo>
                        <a:pt x="736" y="19414"/>
                        <a:pt x="0" y="19271"/>
                        <a:pt x="0" y="19271"/>
                      </a:cubicBezTo>
                      <a:cubicBezTo>
                        <a:pt x="0" y="19271"/>
                        <a:pt x="1364" y="18113"/>
                        <a:pt x="1875" y="17839"/>
                      </a:cubicBezTo>
                      <a:cubicBezTo>
                        <a:pt x="2385" y="17566"/>
                        <a:pt x="3763" y="15813"/>
                        <a:pt x="3763" y="15813"/>
                      </a:cubicBezTo>
                      <a:lnTo>
                        <a:pt x="4606" y="13727"/>
                      </a:lnTo>
                      <a:lnTo>
                        <a:pt x="3941" y="13067"/>
                      </a:lnTo>
                      <a:cubicBezTo>
                        <a:pt x="3941" y="13067"/>
                        <a:pt x="2385" y="15349"/>
                        <a:pt x="2177" y="15628"/>
                      </a:cubicBezTo>
                      <a:cubicBezTo>
                        <a:pt x="1968" y="15907"/>
                        <a:pt x="763" y="17185"/>
                        <a:pt x="763" y="17185"/>
                      </a:cubicBezTo>
                      <a:lnTo>
                        <a:pt x="3099" y="12729"/>
                      </a:lnTo>
                      <a:cubicBezTo>
                        <a:pt x="3099" y="12729"/>
                        <a:pt x="3692" y="11345"/>
                        <a:pt x="3799" y="11065"/>
                      </a:cubicBezTo>
                      <a:cubicBezTo>
                        <a:pt x="3905" y="10786"/>
                        <a:pt x="4535" y="9598"/>
                        <a:pt x="4535" y="9598"/>
                      </a:cubicBezTo>
                      <a:lnTo>
                        <a:pt x="5019" y="10014"/>
                      </a:lnTo>
                      <a:lnTo>
                        <a:pt x="5444" y="8927"/>
                      </a:lnTo>
                      <a:lnTo>
                        <a:pt x="6073" y="9444"/>
                      </a:lnTo>
                      <a:lnTo>
                        <a:pt x="6486" y="8641"/>
                      </a:lnTo>
                      <a:lnTo>
                        <a:pt x="6805" y="9866"/>
                      </a:lnTo>
                      <a:cubicBezTo>
                        <a:pt x="6805" y="9866"/>
                        <a:pt x="5710" y="11559"/>
                        <a:pt x="5604" y="11934"/>
                      </a:cubicBezTo>
                      <a:cubicBezTo>
                        <a:pt x="5498" y="12309"/>
                        <a:pt x="5710" y="13575"/>
                        <a:pt x="5710" y="13575"/>
                      </a:cubicBezTo>
                      <a:lnTo>
                        <a:pt x="6588" y="13480"/>
                      </a:lnTo>
                      <a:lnTo>
                        <a:pt x="6783" y="11310"/>
                      </a:lnTo>
                      <a:lnTo>
                        <a:pt x="7762" y="11168"/>
                      </a:lnTo>
                      <a:lnTo>
                        <a:pt x="8676" y="11917"/>
                      </a:lnTo>
                      <a:lnTo>
                        <a:pt x="9101" y="10556"/>
                      </a:lnTo>
                      <a:lnTo>
                        <a:pt x="9341" y="9449"/>
                      </a:lnTo>
                      <a:cubicBezTo>
                        <a:pt x="9341" y="9449"/>
                        <a:pt x="10502" y="9883"/>
                        <a:pt x="10502" y="10156"/>
                      </a:cubicBezTo>
                      <a:cubicBezTo>
                        <a:pt x="10502" y="10430"/>
                        <a:pt x="9119" y="12290"/>
                        <a:pt x="8942" y="12664"/>
                      </a:cubicBezTo>
                      <a:cubicBezTo>
                        <a:pt x="8765" y="13039"/>
                        <a:pt x="8340" y="13752"/>
                        <a:pt x="8340" y="14311"/>
                      </a:cubicBezTo>
                      <a:cubicBezTo>
                        <a:pt x="8340" y="14869"/>
                        <a:pt x="8690" y="15154"/>
                        <a:pt x="8690" y="15154"/>
                      </a:cubicBezTo>
                      <a:lnTo>
                        <a:pt x="9962" y="12706"/>
                      </a:lnTo>
                      <a:lnTo>
                        <a:pt x="10871" y="11951"/>
                      </a:lnTo>
                      <a:cubicBezTo>
                        <a:pt x="10871" y="11951"/>
                        <a:pt x="11261" y="11655"/>
                        <a:pt x="11363" y="11381"/>
                      </a:cubicBezTo>
                      <a:cubicBezTo>
                        <a:pt x="11465" y="11107"/>
                        <a:pt x="12383" y="10067"/>
                        <a:pt x="12383" y="10067"/>
                      </a:cubicBezTo>
                      <a:lnTo>
                        <a:pt x="13513" y="7951"/>
                      </a:lnTo>
                      <a:cubicBezTo>
                        <a:pt x="13513" y="7951"/>
                        <a:pt x="13895" y="7143"/>
                        <a:pt x="13615" y="7143"/>
                      </a:cubicBezTo>
                      <a:cubicBezTo>
                        <a:pt x="13335" y="7143"/>
                        <a:pt x="11780" y="7001"/>
                        <a:pt x="11780" y="7001"/>
                      </a:cubicBezTo>
                      <a:lnTo>
                        <a:pt x="9905" y="6858"/>
                      </a:lnTo>
                      <a:cubicBezTo>
                        <a:pt x="9905" y="6858"/>
                        <a:pt x="10579" y="1214"/>
                        <a:pt x="11177" y="607"/>
                      </a:cubicBezTo>
                      <a:cubicBezTo>
                        <a:pt x="11776" y="0"/>
                        <a:pt x="12051" y="0"/>
                        <a:pt x="12051" y="0"/>
                      </a:cubicBezTo>
                      <a:lnTo>
                        <a:pt x="11838" y="1213"/>
                      </a:lnTo>
                      <a:lnTo>
                        <a:pt x="12259" y="1629"/>
                      </a:lnTo>
                      <a:lnTo>
                        <a:pt x="12751" y="1107"/>
                      </a:lnTo>
                      <a:lnTo>
                        <a:pt x="13177" y="114"/>
                      </a:lnTo>
                      <a:lnTo>
                        <a:pt x="13696" y="399"/>
                      </a:lnTo>
                      <a:lnTo>
                        <a:pt x="14507" y="263"/>
                      </a:lnTo>
                      <a:lnTo>
                        <a:pt x="13881" y="1565"/>
                      </a:lnTo>
                      <a:lnTo>
                        <a:pt x="14369" y="1939"/>
                      </a:lnTo>
                      <a:lnTo>
                        <a:pt x="14157" y="3027"/>
                      </a:lnTo>
                      <a:lnTo>
                        <a:pt x="13452" y="3918"/>
                      </a:lnTo>
                      <a:lnTo>
                        <a:pt x="13554" y="5054"/>
                      </a:lnTo>
                      <a:lnTo>
                        <a:pt x="14073" y="4769"/>
                      </a:lnTo>
                      <a:lnTo>
                        <a:pt x="14774" y="3206"/>
                      </a:lnTo>
                      <a:lnTo>
                        <a:pt x="15053" y="4383"/>
                      </a:lnTo>
                      <a:lnTo>
                        <a:pt x="14521" y="6510"/>
                      </a:lnTo>
                      <a:lnTo>
                        <a:pt x="13435" y="9482"/>
                      </a:lnTo>
                      <a:lnTo>
                        <a:pt x="13151" y="11122"/>
                      </a:lnTo>
                      <a:lnTo>
                        <a:pt x="13045" y="12875"/>
                      </a:lnTo>
                      <a:lnTo>
                        <a:pt x="14774" y="11788"/>
                      </a:lnTo>
                      <a:lnTo>
                        <a:pt x="14774" y="10659"/>
                      </a:lnTo>
                      <a:lnTo>
                        <a:pt x="15341" y="8995"/>
                      </a:lnTo>
                      <a:lnTo>
                        <a:pt x="16041" y="8097"/>
                      </a:lnTo>
                      <a:lnTo>
                        <a:pt x="16321" y="7105"/>
                      </a:lnTo>
                      <a:lnTo>
                        <a:pt x="17451" y="5839"/>
                      </a:lnTo>
                      <a:lnTo>
                        <a:pt x="18404" y="6831"/>
                      </a:lnTo>
                      <a:cubicBezTo>
                        <a:pt x="18404" y="6831"/>
                        <a:pt x="18931" y="8447"/>
                        <a:pt x="18829" y="8864"/>
                      </a:cubicBezTo>
                      <a:cubicBezTo>
                        <a:pt x="18727" y="9280"/>
                        <a:pt x="18231" y="10314"/>
                        <a:pt x="18231" y="10314"/>
                      </a:cubicBezTo>
                      <a:cubicBezTo>
                        <a:pt x="18231" y="10314"/>
                        <a:pt x="18443" y="11544"/>
                        <a:pt x="18443" y="11824"/>
                      </a:cubicBezTo>
                      <a:cubicBezTo>
                        <a:pt x="18443" y="12103"/>
                        <a:pt x="18337" y="13417"/>
                        <a:pt x="18337" y="13417"/>
                      </a:cubicBezTo>
                      <a:lnTo>
                        <a:pt x="18762" y="14451"/>
                      </a:lnTo>
                      <a:lnTo>
                        <a:pt x="19081" y="15824"/>
                      </a:lnTo>
                      <a:lnTo>
                        <a:pt x="19959" y="15729"/>
                      </a:lnTo>
                      <a:lnTo>
                        <a:pt x="19959" y="14505"/>
                      </a:lnTo>
                      <a:cubicBezTo>
                        <a:pt x="19959" y="14505"/>
                        <a:pt x="19006" y="13216"/>
                        <a:pt x="19006" y="12942"/>
                      </a:cubicBezTo>
                      <a:cubicBezTo>
                        <a:pt x="19006" y="12668"/>
                        <a:pt x="19499" y="12383"/>
                        <a:pt x="19499" y="12383"/>
                      </a:cubicBezTo>
                      <a:cubicBezTo>
                        <a:pt x="19499" y="12383"/>
                        <a:pt x="20261" y="11592"/>
                        <a:pt x="19880" y="11497"/>
                      </a:cubicBezTo>
                      <a:cubicBezTo>
                        <a:pt x="19499" y="11402"/>
                        <a:pt x="18789" y="10868"/>
                        <a:pt x="18789" y="10594"/>
                      </a:cubicBezTo>
                      <a:cubicBezTo>
                        <a:pt x="18789" y="10320"/>
                        <a:pt x="19742" y="9755"/>
                        <a:pt x="19742" y="9755"/>
                      </a:cubicBezTo>
                      <a:lnTo>
                        <a:pt x="20682" y="10320"/>
                      </a:lnTo>
                      <a:lnTo>
                        <a:pt x="21139" y="9666"/>
                      </a:lnTo>
                      <a:lnTo>
                        <a:pt x="21210" y="13558"/>
                      </a:lnTo>
                      <a:cubicBezTo>
                        <a:pt x="21210" y="13558"/>
                        <a:pt x="21600" y="16219"/>
                        <a:pt x="21600" y="16499"/>
                      </a:cubicBezTo>
                      <a:cubicBezTo>
                        <a:pt x="21600" y="16778"/>
                        <a:pt x="21600" y="20385"/>
                        <a:pt x="21600" y="20385"/>
                      </a:cubicBezTo>
                      <a:lnTo>
                        <a:pt x="21277" y="21600"/>
                      </a:lnTo>
                      <a:close/>
                    </a:path>
                  </a:pathLst>
                </a:custGeom>
                <a:solidFill>
                  <a:srgbClr val="9AB1CA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0" name="ïṧḷïḓê-iṩḻidè"/>
                <p:cNvSpPr/>
                <p:nvPr/>
              </p:nvSpPr>
              <p:spPr>
                <a:xfrm>
                  <a:off x="781558" y="94907"/>
                  <a:ext cx="96994" cy="3665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314" y="0"/>
                      </a:moveTo>
                      <a:lnTo>
                        <a:pt x="12196" y="5397"/>
                      </a:lnTo>
                      <a:lnTo>
                        <a:pt x="16312" y="8504"/>
                      </a:lnTo>
                      <a:lnTo>
                        <a:pt x="21600" y="12014"/>
                      </a:lnTo>
                      <a:lnTo>
                        <a:pt x="21600" y="16014"/>
                      </a:lnTo>
                      <a:lnTo>
                        <a:pt x="16312" y="19523"/>
                      </a:lnTo>
                      <a:lnTo>
                        <a:pt x="11644" y="21600"/>
                      </a:lnTo>
                      <a:lnTo>
                        <a:pt x="9037" y="19813"/>
                      </a:lnTo>
                      <a:lnTo>
                        <a:pt x="14289" y="16002"/>
                      </a:lnTo>
                      <a:cubicBezTo>
                        <a:pt x="14289" y="16002"/>
                        <a:pt x="15171" y="13977"/>
                        <a:pt x="15171" y="13386"/>
                      </a:cubicBezTo>
                      <a:cubicBezTo>
                        <a:pt x="15171" y="12795"/>
                        <a:pt x="12563" y="11586"/>
                        <a:pt x="12563" y="10995"/>
                      </a:cubicBezTo>
                      <a:cubicBezTo>
                        <a:pt x="12563" y="10404"/>
                        <a:pt x="4958" y="10493"/>
                        <a:pt x="4958" y="8291"/>
                      </a:cubicBezTo>
                      <a:cubicBezTo>
                        <a:pt x="4958" y="6090"/>
                        <a:pt x="4079" y="4693"/>
                        <a:pt x="4079" y="4693"/>
                      </a:cubicBezTo>
                      <a:lnTo>
                        <a:pt x="0" y="1611"/>
                      </a:lnTo>
                      <a:lnTo>
                        <a:pt x="2314" y="0"/>
                      </a:lnTo>
                      <a:close/>
                    </a:path>
                  </a:pathLst>
                </a:custGeom>
                <a:solidFill>
                  <a:srgbClr val="9AB1CA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1" name="ïṧḷïḓê-işļiďè"/>
                <p:cNvSpPr/>
                <p:nvPr/>
              </p:nvSpPr>
              <p:spPr>
                <a:xfrm>
                  <a:off x="765409" y="297899"/>
                  <a:ext cx="52453" cy="1684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928" y="655"/>
                      </a:moveTo>
                      <a:lnTo>
                        <a:pt x="21600" y="0"/>
                      </a:lnTo>
                      <a:lnTo>
                        <a:pt x="21600" y="6954"/>
                      </a:lnTo>
                      <a:lnTo>
                        <a:pt x="13997" y="21600"/>
                      </a:lnTo>
                      <a:lnTo>
                        <a:pt x="0" y="17851"/>
                      </a:lnTo>
                      <a:lnTo>
                        <a:pt x="1626" y="2821"/>
                      </a:lnTo>
                      <a:lnTo>
                        <a:pt x="5366" y="13251"/>
                      </a:lnTo>
                      <a:lnTo>
                        <a:pt x="11210" y="7225"/>
                      </a:lnTo>
                      <a:lnTo>
                        <a:pt x="10928" y="655"/>
                      </a:lnTo>
                      <a:close/>
                    </a:path>
                  </a:pathLst>
                </a:custGeom>
                <a:solidFill>
                  <a:srgbClr val="9AB1CA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2" name="ïṧḷïḓê-iṥḻîďê"/>
                <p:cNvSpPr/>
                <p:nvPr/>
              </p:nvSpPr>
              <p:spPr>
                <a:xfrm>
                  <a:off x="660608" y="53878"/>
                  <a:ext cx="61522" cy="2354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278" y="0"/>
                      </a:moveTo>
                      <a:lnTo>
                        <a:pt x="13893" y="7460"/>
                      </a:lnTo>
                      <a:lnTo>
                        <a:pt x="12501" y="12279"/>
                      </a:lnTo>
                      <a:lnTo>
                        <a:pt x="20266" y="14434"/>
                      </a:lnTo>
                      <a:lnTo>
                        <a:pt x="21600" y="21600"/>
                      </a:lnTo>
                      <a:lnTo>
                        <a:pt x="11412" y="17565"/>
                      </a:lnTo>
                      <a:lnTo>
                        <a:pt x="3075" y="12260"/>
                      </a:lnTo>
                      <a:lnTo>
                        <a:pt x="7243" y="7737"/>
                      </a:lnTo>
                      <a:lnTo>
                        <a:pt x="0" y="4974"/>
                      </a:lnTo>
                      <a:lnTo>
                        <a:pt x="4278" y="0"/>
                      </a:lnTo>
                      <a:close/>
                    </a:path>
                  </a:pathLst>
                </a:custGeom>
                <a:solidFill>
                  <a:srgbClr val="9AB1CA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3" name="ïṧḷïḓê-íśľídé"/>
                <p:cNvSpPr/>
                <p:nvPr/>
              </p:nvSpPr>
              <p:spPr>
                <a:xfrm>
                  <a:off x="546977" y="106528"/>
                  <a:ext cx="186285" cy="33218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5986" y="4859"/>
                      </a:moveTo>
                      <a:lnTo>
                        <a:pt x="6884" y="0"/>
                      </a:lnTo>
                      <a:lnTo>
                        <a:pt x="9755" y="5387"/>
                      </a:lnTo>
                      <a:lnTo>
                        <a:pt x="9295" y="10037"/>
                      </a:lnTo>
                      <a:lnTo>
                        <a:pt x="11895" y="12022"/>
                      </a:lnTo>
                      <a:lnTo>
                        <a:pt x="14136" y="8150"/>
                      </a:lnTo>
                      <a:lnTo>
                        <a:pt x="16394" y="11217"/>
                      </a:lnTo>
                      <a:lnTo>
                        <a:pt x="16394" y="14522"/>
                      </a:lnTo>
                      <a:lnTo>
                        <a:pt x="19361" y="14842"/>
                      </a:lnTo>
                      <a:lnTo>
                        <a:pt x="21600" y="14189"/>
                      </a:lnTo>
                      <a:lnTo>
                        <a:pt x="21600" y="18922"/>
                      </a:lnTo>
                      <a:lnTo>
                        <a:pt x="20666" y="21600"/>
                      </a:lnTo>
                      <a:lnTo>
                        <a:pt x="16571" y="19713"/>
                      </a:lnTo>
                      <a:lnTo>
                        <a:pt x="12764" y="15104"/>
                      </a:lnTo>
                      <a:lnTo>
                        <a:pt x="9032" y="12590"/>
                      </a:lnTo>
                      <a:lnTo>
                        <a:pt x="5856" y="8659"/>
                      </a:lnTo>
                      <a:lnTo>
                        <a:pt x="900" y="7451"/>
                      </a:lnTo>
                      <a:lnTo>
                        <a:pt x="0" y="3691"/>
                      </a:lnTo>
                      <a:lnTo>
                        <a:pt x="2564" y="1065"/>
                      </a:lnTo>
                      <a:lnTo>
                        <a:pt x="5986" y="4859"/>
                      </a:lnTo>
                      <a:close/>
                    </a:path>
                  </a:pathLst>
                </a:custGeom>
                <a:solidFill>
                  <a:srgbClr val="9AB1CA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4" name="ïṧḷïḓê-ïṥ1ïďè"/>
                <p:cNvSpPr/>
                <p:nvPr/>
              </p:nvSpPr>
              <p:spPr>
                <a:xfrm>
                  <a:off x="559860" y="271258"/>
                  <a:ext cx="86130" cy="2083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1211" y="2479"/>
                      </a:lnTo>
                      <a:lnTo>
                        <a:pt x="17707" y="8610"/>
                      </a:lnTo>
                      <a:lnTo>
                        <a:pt x="21600" y="13835"/>
                      </a:lnTo>
                      <a:lnTo>
                        <a:pt x="15023" y="16821"/>
                      </a:lnTo>
                      <a:lnTo>
                        <a:pt x="7452" y="21600"/>
                      </a:lnTo>
                      <a:lnTo>
                        <a:pt x="7452" y="15979"/>
                      </a:lnTo>
                      <a:lnTo>
                        <a:pt x="11673" y="13231"/>
                      </a:lnTo>
                      <a:lnTo>
                        <a:pt x="10020" y="6302"/>
                      </a:lnTo>
                      <a:lnTo>
                        <a:pt x="2278" y="386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9AB1CA"/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5" name="ïṧḷïḓê-iṡlïḓé"/>
                <p:cNvSpPr/>
                <p:nvPr/>
              </p:nvSpPr>
              <p:spPr>
                <a:xfrm>
                  <a:off x="989109" y="202415"/>
                  <a:ext cx="64164" cy="18378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6324" y="0"/>
                      </a:moveTo>
                      <a:lnTo>
                        <a:pt x="21600" y="9985"/>
                      </a:lnTo>
                      <a:lnTo>
                        <a:pt x="17603" y="21600"/>
                      </a:lnTo>
                      <a:lnTo>
                        <a:pt x="12277" y="12121"/>
                      </a:lnTo>
                      <a:lnTo>
                        <a:pt x="6056" y="20124"/>
                      </a:lnTo>
                      <a:lnTo>
                        <a:pt x="2168" y="16986"/>
                      </a:lnTo>
                      <a:lnTo>
                        <a:pt x="0" y="5371"/>
                      </a:lnTo>
                      <a:lnTo>
                        <a:pt x="7780" y="7554"/>
                      </a:lnTo>
                      <a:lnTo>
                        <a:pt x="16324" y="0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6" name="ïṧḷïḓê-iSḷîdê"/>
                <p:cNvSpPr/>
                <p:nvPr/>
              </p:nvSpPr>
              <p:spPr>
                <a:xfrm>
                  <a:off x="990521" y="461745"/>
                  <a:ext cx="34953" cy="6828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7589" h="21600" extrusionOk="0">
                      <a:moveTo>
                        <a:pt x="5796" y="0"/>
                      </a:moveTo>
                      <a:cubicBezTo>
                        <a:pt x="5796" y="0"/>
                        <a:pt x="-4011" y="16745"/>
                        <a:pt x="1889" y="18362"/>
                      </a:cubicBezTo>
                      <a:cubicBezTo>
                        <a:pt x="7790" y="19978"/>
                        <a:pt x="13683" y="21600"/>
                        <a:pt x="13683" y="21600"/>
                      </a:cubicBezTo>
                      <a:lnTo>
                        <a:pt x="17589" y="10931"/>
                      </a:lnTo>
                      <a:lnTo>
                        <a:pt x="5796" y="0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7" name="ïṧḷïḓê-îślide"/>
                <p:cNvSpPr/>
                <p:nvPr/>
              </p:nvSpPr>
              <p:spPr>
                <a:xfrm>
                  <a:off x="1131698" y="318452"/>
                  <a:ext cx="75251" cy="14923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1829"/>
                      </a:moveTo>
                      <a:lnTo>
                        <a:pt x="21600" y="21600"/>
                      </a:lnTo>
                      <a:lnTo>
                        <a:pt x="8346" y="0"/>
                      </a:lnTo>
                      <a:lnTo>
                        <a:pt x="0" y="1829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8" name="ïṧḷïḓê-i$liḓé"/>
                <p:cNvSpPr/>
                <p:nvPr/>
              </p:nvSpPr>
              <p:spPr>
                <a:xfrm>
                  <a:off x="1448697" y="713276"/>
                  <a:ext cx="146344" cy="2444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6013" y="3264"/>
                      </a:moveTo>
                      <a:lnTo>
                        <a:pt x="6013" y="0"/>
                      </a:lnTo>
                      <a:lnTo>
                        <a:pt x="0" y="0"/>
                      </a:lnTo>
                      <a:lnTo>
                        <a:pt x="0" y="7810"/>
                      </a:lnTo>
                      <a:lnTo>
                        <a:pt x="1168" y="13809"/>
                      </a:lnTo>
                      <a:lnTo>
                        <a:pt x="7525" y="18636"/>
                      </a:lnTo>
                      <a:lnTo>
                        <a:pt x="11302" y="21600"/>
                      </a:lnTo>
                      <a:lnTo>
                        <a:pt x="18336" y="20561"/>
                      </a:lnTo>
                      <a:lnTo>
                        <a:pt x="21015" y="18034"/>
                      </a:lnTo>
                      <a:lnTo>
                        <a:pt x="21600" y="12789"/>
                      </a:lnTo>
                      <a:lnTo>
                        <a:pt x="20042" y="7525"/>
                      </a:lnTo>
                      <a:lnTo>
                        <a:pt x="18312" y="14961"/>
                      </a:lnTo>
                      <a:lnTo>
                        <a:pt x="16754" y="17604"/>
                      </a:lnTo>
                      <a:lnTo>
                        <a:pt x="15587" y="10531"/>
                      </a:lnTo>
                      <a:lnTo>
                        <a:pt x="12734" y="7550"/>
                      </a:lnTo>
                      <a:lnTo>
                        <a:pt x="8086" y="11605"/>
                      </a:lnTo>
                      <a:lnTo>
                        <a:pt x="5967" y="9983"/>
                      </a:lnTo>
                      <a:lnTo>
                        <a:pt x="11543" y="3868"/>
                      </a:lnTo>
                      <a:lnTo>
                        <a:pt x="8498" y="1944"/>
                      </a:lnTo>
                      <a:lnTo>
                        <a:pt x="6013" y="3264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39" name="ïṧḷïḓê-íšľíḋé"/>
                <p:cNvSpPr/>
                <p:nvPr/>
              </p:nvSpPr>
              <p:spPr>
                <a:xfrm>
                  <a:off x="1572139" y="718328"/>
                  <a:ext cx="79525" cy="22181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11780" y="7588"/>
                      </a:lnTo>
                      <a:lnTo>
                        <a:pt x="12856" y="15861"/>
                      </a:lnTo>
                      <a:lnTo>
                        <a:pt x="13888" y="21102"/>
                      </a:lnTo>
                      <a:lnTo>
                        <a:pt x="20524" y="21600"/>
                      </a:lnTo>
                      <a:cubicBezTo>
                        <a:pt x="20524" y="21600"/>
                        <a:pt x="21600" y="15450"/>
                        <a:pt x="21600" y="13993"/>
                      </a:cubicBezTo>
                      <a:cubicBezTo>
                        <a:pt x="21600" y="12536"/>
                        <a:pt x="21600" y="6404"/>
                        <a:pt x="21600" y="6404"/>
                      </a:cubicBezTo>
                      <a:lnTo>
                        <a:pt x="15150" y="3432"/>
                      </a:lnTo>
                      <a:lnTo>
                        <a:pt x="8829" y="247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40" name="ïṧḷïḓê-íṩ1idé"/>
                <p:cNvSpPr/>
                <p:nvPr/>
              </p:nvSpPr>
              <p:spPr>
                <a:xfrm>
                  <a:off x="1070163" y="238757"/>
                  <a:ext cx="51355" cy="2053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994" y="0"/>
                      </a:moveTo>
                      <a:lnTo>
                        <a:pt x="0" y="15424"/>
                      </a:lnTo>
                      <a:lnTo>
                        <a:pt x="10769" y="16501"/>
                      </a:lnTo>
                      <a:lnTo>
                        <a:pt x="10144" y="21600"/>
                      </a:lnTo>
                      <a:lnTo>
                        <a:pt x="21600" y="20523"/>
                      </a:lnTo>
                      <a:lnTo>
                        <a:pt x="10925" y="9411"/>
                      </a:lnTo>
                      <a:lnTo>
                        <a:pt x="4994" y="0"/>
                      </a:lnTo>
                      <a:close/>
                    </a:path>
                  </a:pathLst>
                </a:custGeom>
                <a:solidFill>
                  <a:srgbClr val="FFFFFF">
                    <a:lumMod val="95000"/>
                    <a:alpha val="60000"/>
                  </a:srgbClr>
                </a:solidFill>
                <a:ln w="25400" cap="flat">
                  <a:solidFill>
                    <a:srgbClr val="000000">
                      <a:alpha val="0"/>
                    </a:srgb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sp>
          <p:nvSpPr>
            <p:cNvPr id="7" name="ïṧḷïḓê-i$ḷiḑê"/>
            <p:cNvSpPr/>
            <p:nvPr/>
          </p:nvSpPr>
          <p:spPr>
            <a:xfrm>
              <a:off x="-19464" y="2492375"/>
              <a:ext cx="12230928" cy="4365625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 w="25400">
              <a:solidFill>
                <a:srgbClr val="000000">
                  <a:alpha val="0"/>
                </a:srgbClr>
              </a:solidFill>
              <a:miter lim="400000"/>
            </a:ln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669925" y="2696575"/>
              <a:ext cx="5741075" cy="1464849"/>
              <a:chOff x="669925" y="2696575"/>
              <a:chExt cx="5741075" cy="1464849"/>
            </a:xfrm>
          </p:grpSpPr>
          <p:sp>
            <p:nvSpPr>
              <p:cNvPr id="16" name="ïṧḷïḓê-íṡľiḍè"/>
              <p:cNvSpPr txBox="1"/>
              <p:nvPr/>
            </p:nvSpPr>
            <p:spPr>
              <a:xfrm>
                <a:off x="1506906" y="3168395"/>
                <a:ext cx="4904094" cy="993029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r>
                  <a:rPr lang="zh-CN" altLang="en-US" sz="10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明白为何出发，就是最好的开始。少先队员， 最用心的演示，只为你而做。</a:t>
                </a:r>
                <a:endParaRPr lang="zh-CN" altLang="en-US"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  <a:p>
                <a:r>
                  <a:rPr lang="en-US" altLang="zh-CN" sz="10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Understand why starting is the best start. The young pioneers, the most diligent demonstration, only for you.</a:t>
                </a:r>
                <a:endParaRPr lang="en-US" altLang="zh-CN"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  <a:p>
                <a:r>
                  <a:rPr lang="zh-CN" altLang="en-US" sz="10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明白为何出发，就是最好的开始。少先队员， 最用心的演示，只为你而做。</a:t>
                </a:r>
                <a:endParaRPr lang="en-US" altLang="zh-CN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7" name="ïṧḷïḓê-îŝľïḓê"/>
              <p:cNvSpPr txBox="1"/>
              <p:nvPr/>
            </p:nvSpPr>
            <p:spPr>
              <a:xfrm>
                <a:off x="1506906" y="2696575"/>
                <a:ext cx="4904094" cy="471820"/>
              </a:xfrm>
              <a:prstGeom prst="rect">
                <a:avLst/>
              </a:prstGeom>
              <a:noFill/>
            </p:spPr>
            <p:txBody>
              <a:bodyPr wrap="square" rtlCol="0" anchor="ctr">
                <a:normAutofit/>
              </a:bodyPr>
              <a:lstStyle/>
              <a:p>
                <a:r>
                  <a:rPr lang="zh-CN" altLang="en-US" sz="1600" b="1" dirty="0">
                    <a:solidFill>
                      <a:srgbClr val="1C4D5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商品界面</a:t>
                </a:r>
                <a:r>
                  <a:rPr lang="en-US" altLang="zh-CN" sz="1600" b="1" dirty="0">
                    <a:solidFill>
                      <a:srgbClr val="1C4D5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-</a:t>
                </a:r>
                <a:r>
                  <a:rPr lang="zh-CN" altLang="en-US" sz="1600" b="1" dirty="0">
                    <a:solidFill>
                      <a:srgbClr val="1C4D5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开始秒杀</a:t>
                </a:r>
                <a:r>
                  <a:rPr lang="en-US" altLang="zh-CN" sz="1600" b="1" dirty="0">
                    <a:solidFill>
                      <a:srgbClr val="1C4D5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-</a:t>
                </a:r>
                <a:r>
                  <a:rPr lang="zh-CN" altLang="en-US" sz="1600" b="1" dirty="0">
                    <a:solidFill>
                      <a:srgbClr val="1C4D5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下单</a:t>
                </a:r>
                <a:r>
                  <a:rPr lang="en-US" altLang="zh-CN" sz="1600" b="1" dirty="0">
                    <a:solidFill>
                      <a:srgbClr val="1C4D5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-</a:t>
                </a:r>
                <a:r>
                  <a:rPr lang="zh-CN" altLang="en-US" sz="1600" b="1" dirty="0">
                    <a:solidFill>
                      <a:srgbClr val="1C4D5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付款检测</a:t>
                </a:r>
                <a:r>
                  <a:rPr lang="en-US" altLang="zh-CN" sz="1600" b="1" dirty="0">
                    <a:solidFill>
                      <a:srgbClr val="1C4D5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-</a:t>
                </a:r>
                <a:endParaRPr lang="en-US" altLang="zh-CN" sz="1600" b="1" dirty="0">
                  <a:solidFill>
                    <a:srgbClr val="1C4D53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8" name="组合 17"/>
              <p:cNvGrpSpPr/>
              <p:nvPr/>
            </p:nvGrpSpPr>
            <p:grpSpPr>
              <a:xfrm>
                <a:off x="669925" y="2734844"/>
                <a:ext cx="675000" cy="675005"/>
                <a:chOff x="7209746" y="4153276"/>
                <a:chExt cx="675000" cy="675005"/>
              </a:xfrm>
            </p:grpSpPr>
            <p:sp>
              <p:nvSpPr>
                <p:cNvPr id="19" name="ïṧḷïḓê-Oval 17"/>
                <p:cNvSpPr/>
                <p:nvPr/>
              </p:nvSpPr>
              <p:spPr>
                <a:xfrm>
                  <a:off x="7209746" y="4153276"/>
                  <a:ext cx="675000" cy="675005"/>
                </a:xfrm>
                <a:prstGeom prst="ellipse">
                  <a:avLst/>
                </a:prstGeom>
                <a:solidFill>
                  <a:srgbClr val="192F42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20" name="ïṧḷïḓê-Freeform 396"/>
                <p:cNvSpPr/>
                <p:nvPr/>
              </p:nvSpPr>
              <p:spPr bwMode="auto">
                <a:xfrm>
                  <a:off x="7375153" y="4322040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200" dirty="0"/>
                </a:p>
              </p:txBody>
            </p:sp>
          </p:grpSp>
        </p:grpSp>
        <p:grpSp>
          <p:nvGrpSpPr>
            <p:cNvPr id="9" name="组合 8"/>
            <p:cNvGrpSpPr/>
            <p:nvPr/>
          </p:nvGrpSpPr>
          <p:grpSpPr>
            <a:xfrm>
              <a:off x="669925" y="4625529"/>
              <a:ext cx="5741075" cy="1464849"/>
              <a:chOff x="669925" y="2696575"/>
              <a:chExt cx="5741075" cy="1464849"/>
            </a:xfrm>
          </p:grpSpPr>
          <p:sp>
            <p:nvSpPr>
              <p:cNvPr id="11" name="ïṧḷïḓê-íṡľiḍè"/>
              <p:cNvSpPr txBox="1"/>
              <p:nvPr/>
            </p:nvSpPr>
            <p:spPr>
              <a:xfrm>
                <a:off x="1506906" y="3168395"/>
                <a:ext cx="4904094" cy="993029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>
                <a:normAutofit/>
              </a:bodyPr>
              <a:lstStyle/>
              <a:p>
                <a:r>
                  <a:rPr lang="zh-CN" altLang="en-US" sz="10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明白为何出发，就是最好的开始。少先队员， 最用心的演示，只为你而做。</a:t>
                </a:r>
                <a:endParaRPr lang="zh-CN" altLang="en-US"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  <a:p>
                <a:r>
                  <a:rPr lang="en-US" altLang="zh-CN" sz="10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Understand why starting is the best start. The young pioneers, the most diligent demonstration, only for you.</a:t>
                </a:r>
                <a:endParaRPr lang="en-US" altLang="zh-CN" sz="100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  <a:p>
                <a:r>
                  <a:rPr lang="zh-CN" altLang="en-US" sz="10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明白为何出发，就是最好的开始。少先队员， 最用心的演示，只为你而做。</a:t>
                </a:r>
                <a:endParaRPr lang="en-US" altLang="zh-CN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endParaRPr>
              </a:p>
            </p:txBody>
          </p:sp>
          <p:sp>
            <p:nvSpPr>
              <p:cNvPr id="12" name="ïṧḷïḓê-îŝľïḓê"/>
              <p:cNvSpPr txBox="1"/>
              <p:nvPr/>
            </p:nvSpPr>
            <p:spPr>
              <a:xfrm>
                <a:off x="1506906" y="2696575"/>
                <a:ext cx="4904094" cy="471820"/>
              </a:xfrm>
              <a:prstGeom prst="rect">
                <a:avLst/>
              </a:prstGeom>
              <a:noFill/>
            </p:spPr>
            <p:txBody>
              <a:bodyPr wrap="square" rtlCol="0" anchor="ctr">
                <a:normAutofit/>
              </a:bodyPr>
              <a:lstStyle/>
              <a:p>
                <a:r>
                  <a:rPr lang="zh-CN" altLang="en-US" sz="1600" b="1">
                    <a:solidFill>
                      <a:srgbClr val="1C4D5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点击此处添加标题</a:t>
                </a:r>
                <a:endParaRPr lang="zh-CN" altLang="en-US" sz="1600" b="1" dirty="0">
                  <a:solidFill>
                    <a:srgbClr val="1C4D53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3" name="组合 12"/>
              <p:cNvGrpSpPr/>
              <p:nvPr/>
            </p:nvGrpSpPr>
            <p:grpSpPr>
              <a:xfrm>
                <a:off x="669925" y="2734844"/>
                <a:ext cx="675000" cy="675005"/>
                <a:chOff x="7209746" y="4153276"/>
                <a:chExt cx="675000" cy="675005"/>
              </a:xfrm>
            </p:grpSpPr>
            <p:sp>
              <p:nvSpPr>
                <p:cNvPr id="14" name="ïṧḷïḓê-Oval 12"/>
                <p:cNvSpPr/>
                <p:nvPr/>
              </p:nvSpPr>
              <p:spPr>
                <a:xfrm>
                  <a:off x="7209746" y="4153276"/>
                  <a:ext cx="675000" cy="675005"/>
                </a:xfrm>
                <a:prstGeom prst="ellipse">
                  <a:avLst/>
                </a:prstGeom>
                <a:solidFill>
                  <a:srgbClr val="192F42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15" name="ïṧḷïḓê-Freeform 396"/>
                <p:cNvSpPr/>
                <p:nvPr/>
              </p:nvSpPr>
              <p:spPr bwMode="auto">
                <a:xfrm>
                  <a:off x="7375153" y="4322040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200" dirty="0"/>
                </a:p>
              </p:txBody>
            </p:sp>
          </p:grpSp>
        </p:grpSp>
        <p:cxnSp>
          <p:nvCxnSpPr>
            <p:cNvPr id="10" name="ïṧḷïḓê-Straight Connector 8"/>
            <p:cNvCxnSpPr/>
            <p:nvPr/>
          </p:nvCxnSpPr>
          <p:spPr>
            <a:xfrm>
              <a:off x="669925" y="4239000"/>
              <a:ext cx="5655350" cy="0"/>
            </a:xfrm>
            <a:prstGeom prst="line">
              <a:avLst/>
            </a:prstGeom>
            <a:ln w="6350" cap="rnd">
              <a:solidFill>
                <a:schemeClr val="tx1">
                  <a:lumMod val="75000"/>
                  <a:lumOff val="2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sļîḑe"/>
          <p:cNvSpPr/>
          <p:nvPr/>
        </p:nvSpPr>
        <p:spPr>
          <a:xfrm flipH="1">
            <a:off x="6086432" y="978271"/>
            <a:ext cx="5080760" cy="2377514"/>
          </a:xfrm>
          <a:prstGeom prst="homePlate">
            <a:avLst/>
          </a:prstGeom>
          <a:blipFill dpi="0" rotWithShape="1">
            <a:blip r:embed="rId1"/>
            <a:srcRect/>
            <a:stretch>
              <a:fillRect b="-30000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5" name="îṧḷîḓé"/>
          <p:cNvSpPr/>
          <p:nvPr/>
        </p:nvSpPr>
        <p:spPr>
          <a:xfrm flipH="1">
            <a:off x="6086432" y="977501"/>
            <a:ext cx="1789886" cy="2378284"/>
          </a:xfrm>
          <a:custGeom>
            <a:avLst/>
            <a:gdLst>
              <a:gd name="connsiteX0" fmla="*/ 0 w 21600"/>
              <a:gd name="connsiteY0" fmla="*/ 7 h 21607"/>
              <a:gd name="connsiteX1" fmla="*/ 11937 w 21600"/>
              <a:gd name="connsiteY1" fmla="*/ 21607 h 21607"/>
              <a:gd name="connsiteX2" fmla="*/ 21600 w 21600"/>
              <a:gd name="connsiteY2" fmla="*/ 10558 h 21607"/>
              <a:gd name="connsiteX3" fmla="*/ 11937 w 21600"/>
              <a:gd name="connsiteY3" fmla="*/ 0 h 21607"/>
              <a:gd name="connsiteX4" fmla="*/ 0 w 21600"/>
              <a:gd name="connsiteY4" fmla="*/ 7 h 21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21607" extrusionOk="0">
                <a:moveTo>
                  <a:pt x="0" y="7"/>
                </a:moveTo>
                <a:lnTo>
                  <a:pt x="11937" y="21607"/>
                </a:lnTo>
                <a:lnTo>
                  <a:pt x="21600" y="10558"/>
                </a:lnTo>
                <a:lnTo>
                  <a:pt x="11937" y="0"/>
                </a:lnTo>
                <a:lnTo>
                  <a:pt x="0" y="7"/>
                </a:lnTo>
                <a:close/>
              </a:path>
            </a:pathLst>
          </a:custGeom>
          <a:solidFill>
            <a:schemeClr val="bg1">
              <a:lumMod val="85000"/>
              <a:alpha val="70000"/>
            </a:schemeClr>
          </a:solidFill>
          <a:ln w="25400" cap="flat">
            <a:noFill/>
            <a:miter lim="400000"/>
          </a:ln>
          <a:effectLst/>
        </p:spPr>
        <p:txBody>
          <a:bodyPr anchor="ctr"/>
          <a:lstStyle/>
          <a:p>
            <a:pPr algn="ctr"/>
          </a:p>
        </p:txBody>
      </p:sp>
      <p:sp>
        <p:nvSpPr>
          <p:cNvPr id="6" name="iS1ïde"/>
          <p:cNvSpPr/>
          <p:nvPr/>
        </p:nvSpPr>
        <p:spPr>
          <a:xfrm rot="10800000">
            <a:off x="6078774" y="977500"/>
            <a:ext cx="1793540" cy="2382289"/>
          </a:xfrm>
          <a:custGeom>
            <a:avLst/>
            <a:gdLst>
              <a:gd name="connsiteX0" fmla="*/ 0 w 21563"/>
              <a:gd name="connsiteY0" fmla="*/ 0 h 21492"/>
              <a:gd name="connsiteX1" fmla="*/ 11774 w 21563"/>
              <a:gd name="connsiteY1" fmla="*/ 21492 h 21492"/>
              <a:gd name="connsiteX2" fmla="*/ 21563 w 21563"/>
              <a:gd name="connsiteY2" fmla="*/ 11065 h 21492"/>
              <a:gd name="connsiteX3" fmla="*/ 11835 w 21563"/>
              <a:gd name="connsiteY3" fmla="*/ 58 h 21492"/>
              <a:gd name="connsiteX4" fmla="*/ 0 w 21563"/>
              <a:gd name="connsiteY4" fmla="*/ 0 h 21492"/>
              <a:gd name="connsiteX0-1" fmla="*/ 0 w 21563"/>
              <a:gd name="connsiteY0-2" fmla="*/ 29 h 21521"/>
              <a:gd name="connsiteX1-3" fmla="*/ 11774 w 21563"/>
              <a:gd name="connsiteY1-4" fmla="*/ 21521 h 21521"/>
              <a:gd name="connsiteX2-5" fmla="*/ 21563 w 21563"/>
              <a:gd name="connsiteY2-6" fmla="*/ 11094 h 21521"/>
              <a:gd name="connsiteX3-7" fmla="*/ 11798 w 21563"/>
              <a:gd name="connsiteY3-8" fmla="*/ 0 h 21521"/>
              <a:gd name="connsiteX4-9" fmla="*/ 0 w 21563"/>
              <a:gd name="connsiteY4-10" fmla="*/ 29 h 2152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1563" h="21521" extrusionOk="0">
                <a:moveTo>
                  <a:pt x="0" y="29"/>
                </a:moveTo>
                <a:lnTo>
                  <a:pt x="11774" y="21521"/>
                </a:lnTo>
                <a:lnTo>
                  <a:pt x="21563" y="11094"/>
                </a:lnTo>
                <a:lnTo>
                  <a:pt x="11798" y="0"/>
                </a:lnTo>
                <a:lnTo>
                  <a:pt x="0" y="29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 w="25400" cap="flat">
            <a:noFill/>
            <a:miter lim="400000"/>
          </a:ln>
          <a:effectLst/>
        </p:spPr>
        <p:txBody>
          <a:bodyPr anchor="ctr"/>
          <a:lstStyle/>
          <a:p>
            <a:pPr algn="ctr"/>
          </a:p>
        </p:txBody>
      </p:sp>
      <p:sp>
        <p:nvSpPr>
          <p:cNvPr id="7" name="î$lïďê"/>
          <p:cNvSpPr/>
          <p:nvPr/>
        </p:nvSpPr>
        <p:spPr>
          <a:xfrm flipH="1">
            <a:off x="6271877" y="1625573"/>
            <a:ext cx="929935" cy="86419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normAutofit/>
          </a:bodyPr>
          <a:lstStyle/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lang="zh-CN" altLang="en-US" sz="4000">
                <a:solidFill>
                  <a:schemeClr val="bg1">
                    <a:lumMod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目</a:t>
            </a:r>
            <a:endParaRPr lang="zh-CN" altLang="en-US" sz="4000" dirty="0">
              <a:solidFill>
                <a:schemeClr val="bg1">
                  <a:lumMod val="10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ïsḻiḋê"/>
          <p:cNvSpPr txBox="1"/>
          <p:nvPr/>
        </p:nvSpPr>
        <p:spPr>
          <a:xfrm>
            <a:off x="1582728" y="2059962"/>
            <a:ext cx="954107" cy="923330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en-US" altLang="zh-CN" sz="5400" b="1">
                <a:solidFill>
                  <a:srgbClr val="192F42"/>
                </a:solidFill>
              </a:rPr>
              <a:t>01</a:t>
            </a:r>
            <a:endParaRPr lang="en-US" altLang="zh-CN" sz="5400" b="1" dirty="0">
              <a:solidFill>
                <a:srgbClr val="192F42"/>
              </a:solidFill>
            </a:endParaRPr>
          </a:p>
        </p:txBody>
      </p:sp>
      <p:sp>
        <p:nvSpPr>
          <p:cNvPr id="10" name="iṥlíde"/>
          <p:cNvSpPr/>
          <p:nvPr/>
        </p:nvSpPr>
        <p:spPr>
          <a:xfrm>
            <a:off x="1585576" y="2977880"/>
            <a:ext cx="1485047" cy="211750"/>
          </a:xfrm>
          <a:prstGeom prst="rect">
            <a:avLst/>
          </a:prstGeom>
        </p:spPr>
        <p:txBody>
          <a:bodyPr wrap="none" lIns="144000" tIns="0" rIns="144000" bIns="0">
            <a:noAutofit/>
          </a:bodyPr>
          <a:lstStyle/>
          <a:p>
            <a:pPr>
              <a:lnSpc>
                <a:spcPct val="110000"/>
              </a:lnSpc>
            </a:pPr>
            <a:r>
              <a:rPr lang="zh-CN" altLang="en-US" dirty="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进度</a:t>
            </a:r>
            <a:r>
              <a:rPr lang="zh-CN" altLang="en-US" dirty="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计划</a:t>
            </a:r>
            <a:endParaRPr lang="zh-CN" altLang="en-US" dirty="0">
              <a:solidFill>
                <a:srgbClr val="192F4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1" name="iṧļïdé"/>
          <p:cNvGrpSpPr/>
          <p:nvPr/>
        </p:nvGrpSpPr>
        <p:grpSpPr>
          <a:xfrm>
            <a:off x="1938669" y="3437622"/>
            <a:ext cx="371561" cy="371561"/>
            <a:chOff x="1631504" y="4324694"/>
            <a:chExt cx="432048" cy="432048"/>
          </a:xfrm>
        </p:grpSpPr>
        <p:sp>
          <p:nvSpPr>
            <p:cNvPr id="29" name="ïṥḷîdê"/>
            <p:cNvSpPr/>
            <p:nvPr/>
          </p:nvSpPr>
          <p:spPr>
            <a:xfrm>
              <a:off x="1631504" y="4324694"/>
              <a:ext cx="432048" cy="432048"/>
            </a:xfrm>
            <a:prstGeom prst="roundRect">
              <a:avLst>
                <a:gd name="adj" fmla="val 14132"/>
              </a:avLst>
            </a:prstGeom>
            <a:solidFill>
              <a:srgbClr val="192F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30" name="ïslîďê"/>
            <p:cNvSpPr/>
            <p:nvPr/>
          </p:nvSpPr>
          <p:spPr bwMode="auto">
            <a:xfrm>
              <a:off x="1730527" y="4423717"/>
              <a:ext cx="234003" cy="234003"/>
            </a:xfrm>
            <a:custGeom>
              <a:avLst/>
              <a:gdLst>
                <a:gd name="connsiteX0" fmla="*/ 221853 w 338138"/>
                <a:gd name="connsiteY0" fmla="*/ 169862 h 338138"/>
                <a:gd name="connsiteX1" fmla="*/ 243284 w 338138"/>
                <a:gd name="connsiteY1" fmla="*/ 169862 h 338138"/>
                <a:gd name="connsiteX2" fmla="*/ 254000 w 338138"/>
                <a:gd name="connsiteY2" fmla="*/ 180379 h 338138"/>
                <a:gd name="connsiteX3" fmla="*/ 254000 w 338138"/>
                <a:gd name="connsiteY3" fmla="*/ 243483 h 338138"/>
                <a:gd name="connsiteX4" fmla="*/ 243284 w 338138"/>
                <a:gd name="connsiteY4" fmla="*/ 254000 h 338138"/>
                <a:gd name="connsiteX5" fmla="*/ 221853 w 338138"/>
                <a:gd name="connsiteY5" fmla="*/ 254000 h 338138"/>
                <a:gd name="connsiteX6" fmla="*/ 211137 w 338138"/>
                <a:gd name="connsiteY6" fmla="*/ 243483 h 338138"/>
                <a:gd name="connsiteX7" fmla="*/ 211137 w 338138"/>
                <a:gd name="connsiteY7" fmla="*/ 180379 h 338138"/>
                <a:gd name="connsiteX8" fmla="*/ 221853 w 338138"/>
                <a:gd name="connsiteY8" fmla="*/ 169862 h 338138"/>
                <a:gd name="connsiteX9" fmla="*/ 94853 w 338138"/>
                <a:gd name="connsiteY9" fmla="*/ 127000 h 338138"/>
                <a:gd name="connsiteX10" fmla="*/ 116284 w 338138"/>
                <a:gd name="connsiteY10" fmla="*/ 127000 h 338138"/>
                <a:gd name="connsiteX11" fmla="*/ 127000 w 338138"/>
                <a:gd name="connsiteY11" fmla="*/ 137583 h 338138"/>
                <a:gd name="connsiteX12" fmla="*/ 127000 w 338138"/>
                <a:gd name="connsiteY12" fmla="*/ 243417 h 338138"/>
                <a:gd name="connsiteX13" fmla="*/ 116284 w 338138"/>
                <a:gd name="connsiteY13" fmla="*/ 254000 h 338138"/>
                <a:gd name="connsiteX14" fmla="*/ 94853 w 338138"/>
                <a:gd name="connsiteY14" fmla="*/ 254000 h 338138"/>
                <a:gd name="connsiteX15" fmla="*/ 84137 w 338138"/>
                <a:gd name="connsiteY15" fmla="*/ 243417 h 338138"/>
                <a:gd name="connsiteX16" fmla="*/ 84137 w 338138"/>
                <a:gd name="connsiteY16" fmla="*/ 137583 h 338138"/>
                <a:gd name="connsiteX17" fmla="*/ 94853 w 338138"/>
                <a:gd name="connsiteY17" fmla="*/ 127000 h 338138"/>
                <a:gd name="connsiteX18" fmla="*/ 285353 w 338138"/>
                <a:gd name="connsiteY18" fmla="*/ 85725 h 338138"/>
                <a:gd name="connsiteX19" fmla="*/ 306784 w 338138"/>
                <a:gd name="connsiteY19" fmla="*/ 85725 h 338138"/>
                <a:gd name="connsiteX20" fmla="*/ 317500 w 338138"/>
                <a:gd name="connsiteY20" fmla="*/ 96242 h 338138"/>
                <a:gd name="connsiteX21" fmla="*/ 317500 w 338138"/>
                <a:gd name="connsiteY21" fmla="*/ 243483 h 338138"/>
                <a:gd name="connsiteX22" fmla="*/ 306784 w 338138"/>
                <a:gd name="connsiteY22" fmla="*/ 254000 h 338138"/>
                <a:gd name="connsiteX23" fmla="*/ 285353 w 338138"/>
                <a:gd name="connsiteY23" fmla="*/ 254000 h 338138"/>
                <a:gd name="connsiteX24" fmla="*/ 274637 w 338138"/>
                <a:gd name="connsiteY24" fmla="*/ 243483 h 338138"/>
                <a:gd name="connsiteX25" fmla="*/ 274637 w 338138"/>
                <a:gd name="connsiteY25" fmla="*/ 96242 h 338138"/>
                <a:gd name="connsiteX26" fmla="*/ 285353 w 338138"/>
                <a:gd name="connsiteY26" fmla="*/ 85725 h 338138"/>
                <a:gd name="connsiteX27" fmla="*/ 158353 w 338138"/>
                <a:gd name="connsiteY27" fmla="*/ 42862 h 338138"/>
                <a:gd name="connsiteX28" fmla="*/ 179784 w 338138"/>
                <a:gd name="connsiteY28" fmla="*/ 42862 h 338138"/>
                <a:gd name="connsiteX29" fmla="*/ 190500 w 338138"/>
                <a:gd name="connsiteY29" fmla="*/ 53419 h 338138"/>
                <a:gd name="connsiteX30" fmla="*/ 190500 w 338138"/>
                <a:gd name="connsiteY30" fmla="*/ 243443 h 338138"/>
                <a:gd name="connsiteX31" fmla="*/ 179784 w 338138"/>
                <a:gd name="connsiteY31" fmla="*/ 254000 h 338138"/>
                <a:gd name="connsiteX32" fmla="*/ 158353 w 338138"/>
                <a:gd name="connsiteY32" fmla="*/ 254000 h 338138"/>
                <a:gd name="connsiteX33" fmla="*/ 147637 w 338138"/>
                <a:gd name="connsiteY33" fmla="*/ 243443 h 338138"/>
                <a:gd name="connsiteX34" fmla="*/ 147637 w 338138"/>
                <a:gd name="connsiteY34" fmla="*/ 53419 h 338138"/>
                <a:gd name="connsiteX35" fmla="*/ 158353 w 338138"/>
                <a:gd name="connsiteY35" fmla="*/ 42862 h 338138"/>
                <a:gd name="connsiteX36" fmla="*/ 0 w 338138"/>
                <a:gd name="connsiteY36" fmla="*/ 0 h 338138"/>
                <a:gd name="connsiteX37" fmla="*/ 42267 w 338138"/>
                <a:gd name="connsiteY37" fmla="*/ 0 h 338138"/>
                <a:gd name="connsiteX38" fmla="*/ 42267 w 338138"/>
                <a:gd name="connsiteY38" fmla="*/ 295871 h 338138"/>
                <a:gd name="connsiteX39" fmla="*/ 338138 w 338138"/>
                <a:gd name="connsiteY39" fmla="*/ 295871 h 338138"/>
                <a:gd name="connsiteX40" fmla="*/ 338138 w 338138"/>
                <a:gd name="connsiteY40" fmla="*/ 338138 h 338138"/>
                <a:gd name="connsiteX41" fmla="*/ 21133 w 338138"/>
                <a:gd name="connsiteY41" fmla="*/ 338138 h 338138"/>
                <a:gd name="connsiteX42" fmla="*/ 0 w 338138"/>
                <a:gd name="connsiteY42" fmla="*/ 317005 h 338138"/>
                <a:gd name="connsiteX43" fmla="*/ 0 w 33813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38138" h="338138">
                  <a:moveTo>
                    <a:pt x="221853" y="169862"/>
                  </a:moveTo>
                  <a:cubicBezTo>
                    <a:pt x="221853" y="169862"/>
                    <a:pt x="221853" y="169862"/>
                    <a:pt x="243284" y="169862"/>
                  </a:cubicBezTo>
                  <a:cubicBezTo>
                    <a:pt x="248642" y="169862"/>
                    <a:pt x="254000" y="175121"/>
                    <a:pt x="254000" y="180379"/>
                  </a:cubicBezTo>
                  <a:cubicBezTo>
                    <a:pt x="254000" y="180379"/>
                    <a:pt x="254000" y="180379"/>
                    <a:pt x="254000" y="243483"/>
                  </a:cubicBezTo>
                  <a:cubicBezTo>
                    <a:pt x="254000" y="248742"/>
                    <a:pt x="248642" y="254000"/>
                    <a:pt x="243284" y="254000"/>
                  </a:cubicBezTo>
                  <a:cubicBezTo>
                    <a:pt x="243284" y="254000"/>
                    <a:pt x="243284" y="254000"/>
                    <a:pt x="221853" y="254000"/>
                  </a:cubicBezTo>
                  <a:cubicBezTo>
                    <a:pt x="216495" y="254000"/>
                    <a:pt x="211137" y="248742"/>
                    <a:pt x="211137" y="243483"/>
                  </a:cubicBezTo>
                  <a:cubicBezTo>
                    <a:pt x="211137" y="243483"/>
                    <a:pt x="211137" y="243483"/>
                    <a:pt x="211137" y="180379"/>
                  </a:cubicBezTo>
                  <a:cubicBezTo>
                    <a:pt x="211137" y="175121"/>
                    <a:pt x="216495" y="169862"/>
                    <a:pt x="221853" y="169862"/>
                  </a:cubicBezTo>
                  <a:close/>
                  <a:moveTo>
                    <a:pt x="94853" y="127000"/>
                  </a:moveTo>
                  <a:cubicBezTo>
                    <a:pt x="94853" y="127000"/>
                    <a:pt x="94853" y="127000"/>
                    <a:pt x="116284" y="127000"/>
                  </a:cubicBezTo>
                  <a:cubicBezTo>
                    <a:pt x="121642" y="127000"/>
                    <a:pt x="127000" y="132292"/>
                    <a:pt x="127000" y="137583"/>
                  </a:cubicBezTo>
                  <a:cubicBezTo>
                    <a:pt x="127000" y="137583"/>
                    <a:pt x="127000" y="137583"/>
                    <a:pt x="127000" y="243417"/>
                  </a:cubicBezTo>
                  <a:cubicBezTo>
                    <a:pt x="127000" y="248708"/>
                    <a:pt x="121642" y="254000"/>
                    <a:pt x="116284" y="254000"/>
                  </a:cubicBezTo>
                  <a:cubicBezTo>
                    <a:pt x="116284" y="254000"/>
                    <a:pt x="116284" y="254000"/>
                    <a:pt x="94853" y="254000"/>
                  </a:cubicBezTo>
                  <a:cubicBezTo>
                    <a:pt x="89495" y="254000"/>
                    <a:pt x="84137" y="248708"/>
                    <a:pt x="84137" y="243417"/>
                  </a:cubicBezTo>
                  <a:cubicBezTo>
                    <a:pt x="84137" y="243417"/>
                    <a:pt x="84137" y="243417"/>
                    <a:pt x="84137" y="137583"/>
                  </a:cubicBezTo>
                  <a:cubicBezTo>
                    <a:pt x="84137" y="132292"/>
                    <a:pt x="89495" y="127000"/>
                    <a:pt x="94853" y="127000"/>
                  </a:cubicBezTo>
                  <a:close/>
                  <a:moveTo>
                    <a:pt x="285353" y="85725"/>
                  </a:moveTo>
                  <a:cubicBezTo>
                    <a:pt x="285353" y="85725"/>
                    <a:pt x="285353" y="85725"/>
                    <a:pt x="306784" y="85725"/>
                  </a:cubicBezTo>
                  <a:cubicBezTo>
                    <a:pt x="312142" y="85725"/>
                    <a:pt x="317500" y="90984"/>
                    <a:pt x="317500" y="96242"/>
                  </a:cubicBezTo>
                  <a:cubicBezTo>
                    <a:pt x="317500" y="96242"/>
                    <a:pt x="317500" y="96242"/>
                    <a:pt x="317500" y="243483"/>
                  </a:cubicBezTo>
                  <a:cubicBezTo>
                    <a:pt x="317500" y="248742"/>
                    <a:pt x="312142" y="254000"/>
                    <a:pt x="306784" y="254000"/>
                  </a:cubicBezTo>
                  <a:cubicBezTo>
                    <a:pt x="306784" y="254000"/>
                    <a:pt x="306784" y="254000"/>
                    <a:pt x="285353" y="254000"/>
                  </a:cubicBezTo>
                  <a:cubicBezTo>
                    <a:pt x="279995" y="254000"/>
                    <a:pt x="274637" y="248742"/>
                    <a:pt x="274637" y="243483"/>
                  </a:cubicBezTo>
                  <a:cubicBezTo>
                    <a:pt x="274637" y="243483"/>
                    <a:pt x="274637" y="243483"/>
                    <a:pt x="274637" y="96242"/>
                  </a:cubicBezTo>
                  <a:cubicBezTo>
                    <a:pt x="274637" y="90984"/>
                    <a:pt x="279995" y="85725"/>
                    <a:pt x="285353" y="85725"/>
                  </a:cubicBezTo>
                  <a:close/>
                  <a:moveTo>
                    <a:pt x="158353" y="42862"/>
                  </a:moveTo>
                  <a:cubicBezTo>
                    <a:pt x="158353" y="42862"/>
                    <a:pt x="158353" y="42862"/>
                    <a:pt x="179784" y="42862"/>
                  </a:cubicBezTo>
                  <a:cubicBezTo>
                    <a:pt x="185142" y="42862"/>
                    <a:pt x="190500" y="48140"/>
                    <a:pt x="190500" y="53419"/>
                  </a:cubicBezTo>
                  <a:cubicBezTo>
                    <a:pt x="190500" y="53419"/>
                    <a:pt x="190500" y="53419"/>
                    <a:pt x="190500" y="243443"/>
                  </a:cubicBezTo>
                  <a:cubicBezTo>
                    <a:pt x="190500" y="248722"/>
                    <a:pt x="185142" y="254000"/>
                    <a:pt x="179784" y="254000"/>
                  </a:cubicBezTo>
                  <a:cubicBezTo>
                    <a:pt x="179784" y="254000"/>
                    <a:pt x="179784" y="254000"/>
                    <a:pt x="158353" y="254000"/>
                  </a:cubicBezTo>
                  <a:cubicBezTo>
                    <a:pt x="152995" y="254000"/>
                    <a:pt x="147637" y="248722"/>
                    <a:pt x="147637" y="243443"/>
                  </a:cubicBezTo>
                  <a:cubicBezTo>
                    <a:pt x="147637" y="243443"/>
                    <a:pt x="147637" y="243443"/>
                    <a:pt x="147637" y="53419"/>
                  </a:cubicBezTo>
                  <a:cubicBezTo>
                    <a:pt x="147637" y="48140"/>
                    <a:pt x="152995" y="42862"/>
                    <a:pt x="158353" y="42862"/>
                  </a:cubicBezTo>
                  <a:close/>
                  <a:moveTo>
                    <a:pt x="0" y="0"/>
                  </a:moveTo>
                  <a:cubicBezTo>
                    <a:pt x="0" y="0"/>
                    <a:pt x="0" y="0"/>
                    <a:pt x="42267" y="0"/>
                  </a:cubicBezTo>
                  <a:cubicBezTo>
                    <a:pt x="42267" y="0"/>
                    <a:pt x="42267" y="0"/>
                    <a:pt x="42267" y="295871"/>
                  </a:cubicBezTo>
                  <a:lnTo>
                    <a:pt x="338138" y="295871"/>
                  </a:lnTo>
                  <a:cubicBezTo>
                    <a:pt x="338138" y="295871"/>
                    <a:pt x="338138" y="295871"/>
                    <a:pt x="338138" y="338138"/>
                  </a:cubicBezTo>
                  <a:cubicBezTo>
                    <a:pt x="338138" y="338138"/>
                    <a:pt x="338138" y="338138"/>
                    <a:pt x="21133" y="338138"/>
                  </a:cubicBezTo>
                  <a:cubicBezTo>
                    <a:pt x="9246" y="338138"/>
                    <a:pt x="0" y="328892"/>
                    <a:pt x="0" y="317005"/>
                  </a:cubicBezTo>
                  <a:cubicBezTo>
                    <a:pt x="0" y="317005"/>
                    <a:pt x="0" y="31700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2" name="íṣľïḑè"/>
          <p:cNvSpPr txBox="1"/>
          <p:nvPr/>
        </p:nvSpPr>
        <p:spPr>
          <a:xfrm>
            <a:off x="3675048" y="2919752"/>
            <a:ext cx="954107" cy="923330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en-US" altLang="zh-CN" sz="5400" b="1">
                <a:solidFill>
                  <a:schemeClr val="bg1">
                    <a:lumMod val="50000"/>
                  </a:schemeClr>
                </a:solidFill>
              </a:rPr>
              <a:t>02</a:t>
            </a:r>
            <a:endParaRPr lang="en-US" altLang="zh-CN" sz="5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ïsḷîďê"/>
          <p:cNvSpPr/>
          <p:nvPr/>
        </p:nvSpPr>
        <p:spPr>
          <a:xfrm>
            <a:off x="3543342" y="3842750"/>
            <a:ext cx="1485046" cy="211750"/>
          </a:xfrm>
          <a:prstGeom prst="rect">
            <a:avLst/>
          </a:prstGeom>
        </p:spPr>
        <p:txBody>
          <a:bodyPr wrap="none" lIns="144000" tIns="0" rIns="144000" bIns="0">
            <a:noAutofit/>
          </a:bodyPr>
          <a:lstStyle/>
          <a:p>
            <a:pPr>
              <a:lnSpc>
                <a:spcPct val="11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进度计划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10000"/>
              </a:lnSpc>
            </a:pP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执行情况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4" name="í$1ïḋé"/>
          <p:cNvGrpSpPr/>
          <p:nvPr/>
        </p:nvGrpSpPr>
        <p:grpSpPr>
          <a:xfrm>
            <a:off x="3871604" y="4684127"/>
            <a:ext cx="371561" cy="371561"/>
            <a:chOff x="2581164" y="3432222"/>
            <a:chExt cx="371561" cy="371561"/>
          </a:xfrm>
        </p:grpSpPr>
        <p:sp>
          <p:nvSpPr>
            <p:cNvPr id="27" name="iṩḻíďè"/>
            <p:cNvSpPr/>
            <p:nvPr/>
          </p:nvSpPr>
          <p:spPr>
            <a:xfrm>
              <a:off x="2581164" y="3432222"/>
              <a:ext cx="371561" cy="371561"/>
            </a:xfrm>
            <a:prstGeom prst="roundRect">
              <a:avLst>
                <a:gd name="adj" fmla="val 14132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28" name="îṡḷîdê"/>
            <p:cNvSpPr/>
            <p:nvPr/>
          </p:nvSpPr>
          <p:spPr bwMode="auto">
            <a:xfrm>
              <a:off x="2666324" y="3522041"/>
              <a:ext cx="201242" cy="191923"/>
            </a:xfrm>
            <a:custGeom>
              <a:avLst/>
              <a:gdLst>
                <a:gd name="connsiteX0" fmla="*/ 315778 w 607639"/>
                <a:gd name="connsiteY0" fmla="*/ 173080 h 579502"/>
                <a:gd name="connsiteX1" fmla="*/ 315778 w 607639"/>
                <a:gd name="connsiteY1" fmla="*/ 266058 h 579502"/>
                <a:gd name="connsiteX2" fmla="*/ 303493 w 607639"/>
                <a:gd name="connsiteY2" fmla="*/ 278325 h 579502"/>
                <a:gd name="connsiteX3" fmla="*/ 210375 w 607639"/>
                <a:gd name="connsiteY3" fmla="*/ 278325 h 579502"/>
                <a:gd name="connsiteX4" fmla="*/ 303493 w 607639"/>
                <a:gd name="connsiteY4" fmla="*/ 359925 h 579502"/>
                <a:gd name="connsiteX5" fmla="*/ 397500 w 607639"/>
                <a:gd name="connsiteY5" fmla="*/ 266058 h 579502"/>
                <a:gd name="connsiteX6" fmla="*/ 315778 w 607639"/>
                <a:gd name="connsiteY6" fmla="*/ 173080 h 579502"/>
                <a:gd name="connsiteX7" fmla="*/ 249814 w 607639"/>
                <a:gd name="connsiteY7" fmla="*/ 160816 h 579502"/>
                <a:gd name="connsiteX8" fmla="*/ 198110 w 607639"/>
                <a:gd name="connsiteY8" fmla="*/ 212449 h 579502"/>
                <a:gd name="connsiteX9" fmla="*/ 249814 w 607639"/>
                <a:gd name="connsiteY9" fmla="*/ 212449 h 579502"/>
                <a:gd name="connsiteX10" fmla="*/ 303493 w 607639"/>
                <a:gd name="connsiteY10" fmla="*/ 147835 h 579502"/>
                <a:gd name="connsiteX11" fmla="*/ 421981 w 607639"/>
                <a:gd name="connsiteY11" fmla="*/ 266058 h 579502"/>
                <a:gd name="connsiteX12" fmla="*/ 303493 w 607639"/>
                <a:gd name="connsiteY12" fmla="*/ 384370 h 579502"/>
                <a:gd name="connsiteX13" fmla="*/ 185093 w 607639"/>
                <a:gd name="connsiteY13" fmla="*/ 266058 h 579502"/>
                <a:gd name="connsiteX14" fmla="*/ 197289 w 607639"/>
                <a:gd name="connsiteY14" fmla="*/ 253880 h 579502"/>
                <a:gd name="connsiteX15" fmla="*/ 291297 w 607639"/>
                <a:gd name="connsiteY15" fmla="*/ 253880 h 579502"/>
                <a:gd name="connsiteX16" fmla="*/ 291297 w 607639"/>
                <a:gd name="connsiteY16" fmla="*/ 160013 h 579502"/>
                <a:gd name="connsiteX17" fmla="*/ 303493 w 607639"/>
                <a:gd name="connsiteY17" fmla="*/ 147835 h 579502"/>
                <a:gd name="connsiteX18" fmla="*/ 262095 w 607639"/>
                <a:gd name="connsiteY18" fmla="*/ 135133 h 579502"/>
                <a:gd name="connsiteX19" fmla="*/ 274287 w 607639"/>
                <a:gd name="connsiteY19" fmla="*/ 147397 h 579502"/>
                <a:gd name="connsiteX20" fmla="*/ 274287 w 607639"/>
                <a:gd name="connsiteY20" fmla="*/ 224713 h 579502"/>
                <a:gd name="connsiteX21" fmla="*/ 262095 w 607639"/>
                <a:gd name="connsiteY21" fmla="*/ 236888 h 579502"/>
                <a:gd name="connsiteX22" fmla="*/ 184672 w 607639"/>
                <a:gd name="connsiteY22" fmla="*/ 236888 h 579502"/>
                <a:gd name="connsiteX23" fmla="*/ 172391 w 607639"/>
                <a:gd name="connsiteY23" fmla="*/ 224713 h 579502"/>
                <a:gd name="connsiteX24" fmla="*/ 262095 w 607639"/>
                <a:gd name="connsiteY24" fmla="*/ 135133 h 579502"/>
                <a:gd name="connsiteX25" fmla="*/ 58120 w 607639"/>
                <a:gd name="connsiteY25" fmla="*/ 108514 h 579502"/>
                <a:gd name="connsiteX26" fmla="*/ 58120 w 607639"/>
                <a:gd name="connsiteY26" fmla="*/ 413970 h 579502"/>
                <a:gd name="connsiteX27" fmla="*/ 549430 w 607639"/>
                <a:gd name="connsiteY27" fmla="*/ 413970 h 579502"/>
                <a:gd name="connsiteX28" fmla="*/ 549430 w 607639"/>
                <a:gd name="connsiteY28" fmla="*/ 108514 h 579502"/>
                <a:gd name="connsiteX29" fmla="*/ 27236 w 607639"/>
                <a:gd name="connsiteY29" fmla="*/ 56079 h 579502"/>
                <a:gd name="connsiteX30" fmla="*/ 27236 w 607639"/>
                <a:gd name="connsiteY30" fmla="*/ 81319 h 579502"/>
                <a:gd name="connsiteX31" fmla="*/ 580403 w 607639"/>
                <a:gd name="connsiteY31" fmla="*/ 81319 h 579502"/>
                <a:gd name="connsiteX32" fmla="*/ 580403 w 607639"/>
                <a:gd name="connsiteY32" fmla="*/ 56079 h 579502"/>
                <a:gd name="connsiteX33" fmla="*/ 303775 w 607639"/>
                <a:gd name="connsiteY33" fmla="*/ 0 h 579502"/>
                <a:gd name="connsiteX34" fmla="*/ 317393 w 607639"/>
                <a:gd name="connsiteY34" fmla="*/ 13597 h 579502"/>
                <a:gd name="connsiteX35" fmla="*/ 317393 w 607639"/>
                <a:gd name="connsiteY35" fmla="*/ 28884 h 579502"/>
                <a:gd name="connsiteX36" fmla="*/ 580403 w 607639"/>
                <a:gd name="connsiteY36" fmla="*/ 28884 h 579502"/>
                <a:gd name="connsiteX37" fmla="*/ 607639 w 607639"/>
                <a:gd name="connsiteY37" fmla="*/ 56079 h 579502"/>
                <a:gd name="connsiteX38" fmla="*/ 607639 w 607639"/>
                <a:gd name="connsiteY38" fmla="*/ 81319 h 579502"/>
                <a:gd name="connsiteX39" fmla="*/ 580403 w 607639"/>
                <a:gd name="connsiteY39" fmla="*/ 108514 h 579502"/>
                <a:gd name="connsiteX40" fmla="*/ 576665 w 607639"/>
                <a:gd name="connsiteY40" fmla="*/ 108514 h 579502"/>
                <a:gd name="connsiteX41" fmla="*/ 576665 w 607639"/>
                <a:gd name="connsiteY41" fmla="*/ 413970 h 579502"/>
                <a:gd name="connsiteX42" fmla="*/ 549430 w 607639"/>
                <a:gd name="connsiteY42" fmla="*/ 441165 h 579502"/>
                <a:gd name="connsiteX43" fmla="*/ 317393 w 607639"/>
                <a:gd name="connsiteY43" fmla="*/ 441165 h 579502"/>
                <a:gd name="connsiteX44" fmla="*/ 317393 w 607639"/>
                <a:gd name="connsiteY44" fmla="*/ 481069 h 579502"/>
                <a:gd name="connsiteX45" fmla="*/ 418236 w 607639"/>
                <a:gd name="connsiteY45" fmla="*/ 554923 h 579502"/>
                <a:gd name="connsiteX46" fmla="*/ 421173 w 607639"/>
                <a:gd name="connsiteY46" fmla="*/ 573942 h 579502"/>
                <a:gd name="connsiteX47" fmla="*/ 410225 w 607639"/>
                <a:gd name="connsiteY47" fmla="*/ 579452 h 579502"/>
                <a:gd name="connsiteX48" fmla="*/ 402215 w 607639"/>
                <a:gd name="connsiteY48" fmla="*/ 576874 h 579502"/>
                <a:gd name="connsiteX49" fmla="*/ 317393 w 607639"/>
                <a:gd name="connsiteY49" fmla="*/ 514752 h 579502"/>
                <a:gd name="connsiteX50" fmla="*/ 317393 w 607639"/>
                <a:gd name="connsiteY50" fmla="*/ 565854 h 579502"/>
                <a:gd name="connsiteX51" fmla="*/ 303775 w 607639"/>
                <a:gd name="connsiteY51" fmla="*/ 579452 h 579502"/>
                <a:gd name="connsiteX52" fmla="*/ 290157 w 607639"/>
                <a:gd name="connsiteY52" fmla="*/ 565854 h 579502"/>
                <a:gd name="connsiteX53" fmla="*/ 290157 w 607639"/>
                <a:gd name="connsiteY53" fmla="*/ 514752 h 579502"/>
                <a:gd name="connsiteX54" fmla="*/ 205424 w 607639"/>
                <a:gd name="connsiteY54" fmla="*/ 576874 h 579502"/>
                <a:gd name="connsiteX55" fmla="*/ 186377 w 607639"/>
                <a:gd name="connsiteY55" fmla="*/ 573942 h 579502"/>
                <a:gd name="connsiteX56" fmla="*/ 189314 w 607639"/>
                <a:gd name="connsiteY56" fmla="*/ 554923 h 579502"/>
                <a:gd name="connsiteX57" fmla="*/ 290157 w 607639"/>
                <a:gd name="connsiteY57" fmla="*/ 481069 h 579502"/>
                <a:gd name="connsiteX58" fmla="*/ 290157 w 607639"/>
                <a:gd name="connsiteY58" fmla="*/ 441165 h 579502"/>
                <a:gd name="connsiteX59" fmla="*/ 58120 w 607639"/>
                <a:gd name="connsiteY59" fmla="*/ 441165 h 579502"/>
                <a:gd name="connsiteX60" fmla="*/ 30885 w 607639"/>
                <a:gd name="connsiteY60" fmla="*/ 413970 h 579502"/>
                <a:gd name="connsiteX61" fmla="*/ 30885 w 607639"/>
                <a:gd name="connsiteY61" fmla="*/ 108514 h 579502"/>
                <a:gd name="connsiteX62" fmla="*/ 27236 w 607639"/>
                <a:gd name="connsiteY62" fmla="*/ 108514 h 579502"/>
                <a:gd name="connsiteX63" fmla="*/ 0 w 607639"/>
                <a:gd name="connsiteY63" fmla="*/ 81319 h 579502"/>
                <a:gd name="connsiteX64" fmla="*/ 0 w 607639"/>
                <a:gd name="connsiteY64" fmla="*/ 56079 h 579502"/>
                <a:gd name="connsiteX65" fmla="*/ 27236 w 607639"/>
                <a:gd name="connsiteY65" fmla="*/ 28884 h 579502"/>
                <a:gd name="connsiteX66" fmla="*/ 290157 w 607639"/>
                <a:gd name="connsiteY66" fmla="*/ 28884 h 579502"/>
                <a:gd name="connsiteX67" fmla="*/ 290157 w 607639"/>
                <a:gd name="connsiteY67" fmla="*/ 13597 h 579502"/>
                <a:gd name="connsiteX68" fmla="*/ 303775 w 607639"/>
                <a:gd name="connsiteY68" fmla="*/ 0 h 5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07639" h="579502">
                  <a:moveTo>
                    <a:pt x="315778" y="173080"/>
                  </a:moveTo>
                  <a:lnTo>
                    <a:pt x="315778" y="266058"/>
                  </a:lnTo>
                  <a:cubicBezTo>
                    <a:pt x="315778" y="272814"/>
                    <a:pt x="310258" y="278325"/>
                    <a:pt x="303493" y="278325"/>
                  </a:cubicBezTo>
                  <a:lnTo>
                    <a:pt x="210375" y="278325"/>
                  </a:lnTo>
                  <a:cubicBezTo>
                    <a:pt x="216429" y="324281"/>
                    <a:pt x="255866" y="359925"/>
                    <a:pt x="303493" y="359925"/>
                  </a:cubicBezTo>
                  <a:cubicBezTo>
                    <a:pt x="355303" y="359925"/>
                    <a:pt x="397500" y="317792"/>
                    <a:pt x="397500" y="266058"/>
                  </a:cubicBezTo>
                  <a:cubicBezTo>
                    <a:pt x="397500" y="218502"/>
                    <a:pt x="361802" y="179124"/>
                    <a:pt x="315778" y="173080"/>
                  </a:cubicBezTo>
                  <a:close/>
                  <a:moveTo>
                    <a:pt x="249814" y="160816"/>
                  </a:moveTo>
                  <a:cubicBezTo>
                    <a:pt x="223740" y="165793"/>
                    <a:pt x="203093" y="186410"/>
                    <a:pt x="198110" y="212449"/>
                  </a:cubicBezTo>
                  <a:lnTo>
                    <a:pt x="249814" y="212449"/>
                  </a:lnTo>
                  <a:close/>
                  <a:moveTo>
                    <a:pt x="303493" y="147835"/>
                  </a:moveTo>
                  <a:cubicBezTo>
                    <a:pt x="368835" y="147835"/>
                    <a:pt x="421981" y="200902"/>
                    <a:pt x="421981" y="266058"/>
                  </a:cubicBezTo>
                  <a:cubicBezTo>
                    <a:pt x="421981" y="331303"/>
                    <a:pt x="368835" y="384370"/>
                    <a:pt x="303493" y="384370"/>
                  </a:cubicBezTo>
                  <a:cubicBezTo>
                    <a:pt x="238239" y="384370"/>
                    <a:pt x="185093" y="331303"/>
                    <a:pt x="185093" y="266058"/>
                  </a:cubicBezTo>
                  <a:cubicBezTo>
                    <a:pt x="185093" y="259303"/>
                    <a:pt x="190523" y="253880"/>
                    <a:pt x="197289" y="253880"/>
                  </a:cubicBezTo>
                  <a:lnTo>
                    <a:pt x="291297" y="253880"/>
                  </a:lnTo>
                  <a:lnTo>
                    <a:pt x="291297" y="160013"/>
                  </a:lnTo>
                  <a:cubicBezTo>
                    <a:pt x="291297" y="153257"/>
                    <a:pt x="296727" y="147835"/>
                    <a:pt x="303493" y="147835"/>
                  </a:cubicBezTo>
                  <a:close/>
                  <a:moveTo>
                    <a:pt x="262095" y="135133"/>
                  </a:moveTo>
                  <a:cubicBezTo>
                    <a:pt x="268859" y="135133"/>
                    <a:pt x="274287" y="140643"/>
                    <a:pt x="274287" y="147397"/>
                  </a:cubicBezTo>
                  <a:lnTo>
                    <a:pt x="274287" y="224713"/>
                  </a:lnTo>
                  <a:cubicBezTo>
                    <a:pt x="274287" y="231467"/>
                    <a:pt x="268859" y="236888"/>
                    <a:pt x="262095" y="236888"/>
                  </a:cubicBezTo>
                  <a:lnTo>
                    <a:pt x="184672" y="236888"/>
                  </a:lnTo>
                  <a:cubicBezTo>
                    <a:pt x="177909" y="236888"/>
                    <a:pt x="172391" y="231467"/>
                    <a:pt x="172391" y="224713"/>
                  </a:cubicBezTo>
                  <a:cubicBezTo>
                    <a:pt x="172391" y="175302"/>
                    <a:pt x="212616" y="135133"/>
                    <a:pt x="262095" y="135133"/>
                  </a:cubicBezTo>
                  <a:close/>
                  <a:moveTo>
                    <a:pt x="58120" y="108514"/>
                  </a:moveTo>
                  <a:lnTo>
                    <a:pt x="58120" y="413970"/>
                  </a:lnTo>
                  <a:lnTo>
                    <a:pt x="549430" y="413970"/>
                  </a:lnTo>
                  <a:lnTo>
                    <a:pt x="549430" y="108514"/>
                  </a:lnTo>
                  <a:close/>
                  <a:moveTo>
                    <a:pt x="27236" y="56079"/>
                  </a:moveTo>
                  <a:lnTo>
                    <a:pt x="27236" y="81319"/>
                  </a:lnTo>
                  <a:lnTo>
                    <a:pt x="580403" y="81319"/>
                  </a:lnTo>
                  <a:lnTo>
                    <a:pt x="580403" y="56079"/>
                  </a:lnTo>
                  <a:close/>
                  <a:moveTo>
                    <a:pt x="303775" y="0"/>
                  </a:moveTo>
                  <a:cubicBezTo>
                    <a:pt x="311341" y="0"/>
                    <a:pt x="317393" y="6132"/>
                    <a:pt x="317393" y="13597"/>
                  </a:cubicBezTo>
                  <a:lnTo>
                    <a:pt x="317393" y="28884"/>
                  </a:lnTo>
                  <a:lnTo>
                    <a:pt x="580403" y="28884"/>
                  </a:lnTo>
                  <a:cubicBezTo>
                    <a:pt x="595356" y="28884"/>
                    <a:pt x="607639" y="41148"/>
                    <a:pt x="607639" y="56079"/>
                  </a:cubicBezTo>
                  <a:lnTo>
                    <a:pt x="607639" y="81319"/>
                  </a:lnTo>
                  <a:cubicBezTo>
                    <a:pt x="607639" y="96338"/>
                    <a:pt x="595356" y="108514"/>
                    <a:pt x="580403" y="108514"/>
                  </a:cubicBezTo>
                  <a:lnTo>
                    <a:pt x="576665" y="108514"/>
                  </a:lnTo>
                  <a:lnTo>
                    <a:pt x="576665" y="413970"/>
                  </a:lnTo>
                  <a:cubicBezTo>
                    <a:pt x="576665" y="428990"/>
                    <a:pt x="564472" y="441165"/>
                    <a:pt x="549430" y="441165"/>
                  </a:cubicBezTo>
                  <a:lnTo>
                    <a:pt x="317393" y="441165"/>
                  </a:lnTo>
                  <a:lnTo>
                    <a:pt x="317393" y="481069"/>
                  </a:lnTo>
                  <a:lnTo>
                    <a:pt x="418236" y="554923"/>
                  </a:lnTo>
                  <a:cubicBezTo>
                    <a:pt x="424377" y="559366"/>
                    <a:pt x="425623" y="567898"/>
                    <a:pt x="421173" y="573942"/>
                  </a:cubicBezTo>
                  <a:cubicBezTo>
                    <a:pt x="418503" y="577585"/>
                    <a:pt x="414409" y="579452"/>
                    <a:pt x="410225" y="579452"/>
                  </a:cubicBezTo>
                  <a:cubicBezTo>
                    <a:pt x="407466" y="579452"/>
                    <a:pt x="404618" y="578652"/>
                    <a:pt x="402215" y="576874"/>
                  </a:cubicBezTo>
                  <a:lnTo>
                    <a:pt x="317393" y="514752"/>
                  </a:lnTo>
                  <a:lnTo>
                    <a:pt x="317393" y="565854"/>
                  </a:lnTo>
                  <a:cubicBezTo>
                    <a:pt x="317393" y="573408"/>
                    <a:pt x="311341" y="579452"/>
                    <a:pt x="303775" y="579452"/>
                  </a:cubicBezTo>
                  <a:cubicBezTo>
                    <a:pt x="296299" y="579452"/>
                    <a:pt x="290157" y="573408"/>
                    <a:pt x="290157" y="565854"/>
                  </a:cubicBezTo>
                  <a:lnTo>
                    <a:pt x="290157" y="514752"/>
                  </a:lnTo>
                  <a:lnTo>
                    <a:pt x="205424" y="576874"/>
                  </a:lnTo>
                  <a:cubicBezTo>
                    <a:pt x="199372" y="581318"/>
                    <a:pt x="190827" y="579985"/>
                    <a:pt x="186377" y="573942"/>
                  </a:cubicBezTo>
                  <a:cubicBezTo>
                    <a:pt x="181927" y="567898"/>
                    <a:pt x="183262" y="559366"/>
                    <a:pt x="189314" y="554923"/>
                  </a:cubicBezTo>
                  <a:lnTo>
                    <a:pt x="290157" y="481069"/>
                  </a:lnTo>
                  <a:lnTo>
                    <a:pt x="290157" y="441165"/>
                  </a:lnTo>
                  <a:lnTo>
                    <a:pt x="58120" y="441165"/>
                  </a:lnTo>
                  <a:cubicBezTo>
                    <a:pt x="43167" y="441165"/>
                    <a:pt x="30885" y="428990"/>
                    <a:pt x="30885" y="413970"/>
                  </a:cubicBezTo>
                  <a:lnTo>
                    <a:pt x="30885" y="108514"/>
                  </a:lnTo>
                  <a:lnTo>
                    <a:pt x="27236" y="108514"/>
                  </a:lnTo>
                  <a:cubicBezTo>
                    <a:pt x="12194" y="108514"/>
                    <a:pt x="0" y="96338"/>
                    <a:pt x="0" y="81319"/>
                  </a:cubicBezTo>
                  <a:lnTo>
                    <a:pt x="0" y="56079"/>
                  </a:lnTo>
                  <a:cubicBezTo>
                    <a:pt x="0" y="41148"/>
                    <a:pt x="12194" y="28884"/>
                    <a:pt x="27236" y="28884"/>
                  </a:cubicBezTo>
                  <a:lnTo>
                    <a:pt x="290157" y="28884"/>
                  </a:lnTo>
                  <a:lnTo>
                    <a:pt x="290157" y="13597"/>
                  </a:lnTo>
                  <a:cubicBezTo>
                    <a:pt x="290157" y="6132"/>
                    <a:pt x="296299" y="0"/>
                    <a:pt x="30377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grpSp>
        <p:nvGrpSpPr>
          <p:cNvPr id="16" name="ïślïḓe"/>
          <p:cNvGrpSpPr/>
          <p:nvPr/>
        </p:nvGrpSpPr>
        <p:grpSpPr>
          <a:xfrm>
            <a:off x="1547293" y="2183816"/>
            <a:ext cx="3519160" cy="1783398"/>
            <a:chOff x="697730" y="2365682"/>
            <a:chExt cx="3519160" cy="2972490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697730" y="2365682"/>
              <a:ext cx="0" cy="2972490"/>
            </a:xfrm>
            <a:prstGeom prst="line">
              <a:avLst/>
            </a:prstGeom>
            <a:ln cap="rnd">
              <a:solidFill>
                <a:schemeClr val="tx1">
                  <a:lumMod val="20000"/>
                  <a:lumOff val="8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2457310" y="2365682"/>
              <a:ext cx="0" cy="2972490"/>
            </a:xfrm>
            <a:prstGeom prst="line">
              <a:avLst/>
            </a:prstGeom>
            <a:ln cap="rnd">
              <a:solidFill>
                <a:schemeClr val="tx1">
                  <a:lumMod val="20000"/>
                  <a:lumOff val="8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4216890" y="2365682"/>
              <a:ext cx="0" cy="2972490"/>
            </a:xfrm>
            <a:prstGeom prst="line">
              <a:avLst/>
            </a:prstGeom>
            <a:ln cap="rnd">
              <a:solidFill>
                <a:schemeClr val="tx1">
                  <a:lumMod val="20000"/>
                  <a:lumOff val="8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文本框 32"/>
          <p:cNvSpPr txBox="1"/>
          <p:nvPr/>
        </p:nvSpPr>
        <p:spPr>
          <a:xfrm>
            <a:off x="6756904" y="2367629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录</a:t>
            </a:r>
            <a:endParaRPr lang="zh-CN" altLang="en-US" sz="4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íṣľïḑè"/>
          <p:cNvSpPr txBox="1"/>
          <p:nvPr/>
        </p:nvSpPr>
        <p:spPr>
          <a:xfrm>
            <a:off x="5469553" y="4042563"/>
            <a:ext cx="954107" cy="923330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en-US" altLang="zh-CN" sz="5400" b="1">
                <a:solidFill>
                  <a:srgbClr val="192F42"/>
                </a:solidFill>
              </a:rPr>
              <a:t>03</a:t>
            </a:r>
            <a:endParaRPr lang="en-US" altLang="zh-CN" sz="5400" b="1" dirty="0">
              <a:solidFill>
                <a:srgbClr val="192F42"/>
              </a:solidFill>
            </a:endParaRPr>
          </a:p>
        </p:txBody>
      </p:sp>
      <p:sp>
        <p:nvSpPr>
          <p:cNvPr id="40" name="ïsḷîďê"/>
          <p:cNvSpPr/>
          <p:nvPr/>
        </p:nvSpPr>
        <p:spPr>
          <a:xfrm>
            <a:off x="5271807" y="5055731"/>
            <a:ext cx="1485046" cy="211750"/>
          </a:xfrm>
          <a:prstGeom prst="rect">
            <a:avLst/>
          </a:prstGeom>
        </p:spPr>
        <p:txBody>
          <a:bodyPr wrap="none" lIns="144000" tIns="0" rIns="144000" bIns="0">
            <a:noAutofit/>
          </a:bodyPr>
          <a:lstStyle/>
          <a:p>
            <a:pPr>
              <a:lnSpc>
                <a:spcPct val="110000"/>
              </a:lnSpc>
            </a:pPr>
            <a:r>
              <a:rPr lang="zh-CN" altLang="en-US" dirty="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下一步工作</a:t>
            </a:r>
            <a:endParaRPr lang="zh-CN" altLang="en-US" dirty="0">
              <a:solidFill>
                <a:srgbClr val="192F4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41" name="í$1ïḋé"/>
          <p:cNvGrpSpPr/>
          <p:nvPr/>
        </p:nvGrpSpPr>
        <p:grpSpPr>
          <a:xfrm>
            <a:off x="5760724" y="5677398"/>
            <a:ext cx="371561" cy="371561"/>
            <a:chOff x="2581164" y="3432222"/>
            <a:chExt cx="371561" cy="371561"/>
          </a:xfrm>
        </p:grpSpPr>
        <p:sp>
          <p:nvSpPr>
            <p:cNvPr id="42" name="iṩḻíďè"/>
            <p:cNvSpPr/>
            <p:nvPr/>
          </p:nvSpPr>
          <p:spPr>
            <a:xfrm>
              <a:off x="2581164" y="3432222"/>
              <a:ext cx="371561" cy="371561"/>
            </a:xfrm>
            <a:prstGeom prst="roundRect">
              <a:avLst>
                <a:gd name="adj" fmla="val 14132"/>
              </a:avLst>
            </a:prstGeom>
            <a:solidFill>
              <a:srgbClr val="192F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43" name="îṡḷîdê"/>
            <p:cNvSpPr/>
            <p:nvPr/>
          </p:nvSpPr>
          <p:spPr bwMode="auto">
            <a:xfrm>
              <a:off x="2666324" y="3522041"/>
              <a:ext cx="201242" cy="191923"/>
            </a:xfrm>
            <a:custGeom>
              <a:avLst/>
              <a:gdLst>
                <a:gd name="connsiteX0" fmla="*/ 315778 w 607639"/>
                <a:gd name="connsiteY0" fmla="*/ 173080 h 579502"/>
                <a:gd name="connsiteX1" fmla="*/ 315778 w 607639"/>
                <a:gd name="connsiteY1" fmla="*/ 266058 h 579502"/>
                <a:gd name="connsiteX2" fmla="*/ 303493 w 607639"/>
                <a:gd name="connsiteY2" fmla="*/ 278325 h 579502"/>
                <a:gd name="connsiteX3" fmla="*/ 210375 w 607639"/>
                <a:gd name="connsiteY3" fmla="*/ 278325 h 579502"/>
                <a:gd name="connsiteX4" fmla="*/ 303493 w 607639"/>
                <a:gd name="connsiteY4" fmla="*/ 359925 h 579502"/>
                <a:gd name="connsiteX5" fmla="*/ 397500 w 607639"/>
                <a:gd name="connsiteY5" fmla="*/ 266058 h 579502"/>
                <a:gd name="connsiteX6" fmla="*/ 315778 w 607639"/>
                <a:gd name="connsiteY6" fmla="*/ 173080 h 579502"/>
                <a:gd name="connsiteX7" fmla="*/ 249814 w 607639"/>
                <a:gd name="connsiteY7" fmla="*/ 160816 h 579502"/>
                <a:gd name="connsiteX8" fmla="*/ 198110 w 607639"/>
                <a:gd name="connsiteY8" fmla="*/ 212449 h 579502"/>
                <a:gd name="connsiteX9" fmla="*/ 249814 w 607639"/>
                <a:gd name="connsiteY9" fmla="*/ 212449 h 579502"/>
                <a:gd name="connsiteX10" fmla="*/ 303493 w 607639"/>
                <a:gd name="connsiteY10" fmla="*/ 147835 h 579502"/>
                <a:gd name="connsiteX11" fmla="*/ 421981 w 607639"/>
                <a:gd name="connsiteY11" fmla="*/ 266058 h 579502"/>
                <a:gd name="connsiteX12" fmla="*/ 303493 w 607639"/>
                <a:gd name="connsiteY12" fmla="*/ 384370 h 579502"/>
                <a:gd name="connsiteX13" fmla="*/ 185093 w 607639"/>
                <a:gd name="connsiteY13" fmla="*/ 266058 h 579502"/>
                <a:gd name="connsiteX14" fmla="*/ 197289 w 607639"/>
                <a:gd name="connsiteY14" fmla="*/ 253880 h 579502"/>
                <a:gd name="connsiteX15" fmla="*/ 291297 w 607639"/>
                <a:gd name="connsiteY15" fmla="*/ 253880 h 579502"/>
                <a:gd name="connsiteX16" fmla="*/ 291297 w 607639"/>
                <a:gd name="connsiteY16" fmla="*/ 160013 h 579502"/>
                <a:gd name="connsiteX17" fmla="*/ 303493 w 607639"/>
                <a:gd name="connsiteY17" fmla="*/ 147835 h 579502"/>
                <a:gd name="connsiteX18" fmla="*/ 262095 w 607639"/>
                <a:gd name="connsiteY18" fmla="*/ 135133 h 579502"/>
                <a:gd name="connsiteX19" fmla="*/ 274287 w 607639"/>
                <a:gd name="connsiteY19" fmla="*/ 147397 h 579502"/>
                <a:gd name="connsiteX20" fmla="*/ 274287 w 607639"/>
                <a:gd name="connsiteY20" fmla="*/ 224713 h 579502"/>
                <a:gd name="connsiteX21" fmla="*/ 262095 w 607639"/>
                <a:gd name="connsiteY21" fmla="*/ 236888 h 579502"/>
                <a:gd name="connsiteX22" fmla="*/ 184672 w 607639"/>
                <a:gd name="connsiteY22" fmla="*/ 236888 h 579502"/>
                <a:gd name="connsiteX23" fmla="*/ 172391 w 607639"/>
                <a:gd name="connsiteY23" fmla="*/ 224713 h 579502"/>
                <a:gd name="connsiteX24" fmla="*/ 262095 w 607639"/>
                <a:gd name="connsiteY24" fmla="*/ 135133 h 579502"/>
                <a:gd name="connsiteX25" fmla="*/ 58120 w 607639"/>
                <a:gd name="connsiteY25" fmla="*/ 108514 h 579502"/>
                <a:gd name="connsiteX26" fmla="*/ 58120 w 607639"/>
                <a:gd name="connsiteY26" fmla="*/ 413970 h 579502"/>
                <a:gd name="connsiteX27" fmla="*/ 549430 w 607639"/>
                <a:gd name="connsiteY27" fmla="*/ 413970 h 579502"/>
                <a:gd name="connsiteX28" fmla="*/ 549430 w 607639"/>
                <a:gd name="connsiteY28" fmla="*/ 108514 h 579502"/>
                <a:gd name="connsiteX29" fmla="*/ 27236 w 607639"/>
                <a:gd name="connsiteY29" fmla="*/ 56079 h 579502"/>
                <a:gd name="connsiteX30" fmla="*/ 27236 w 607639"/>
                <a:gd name="connsiteY30" fmla="*/ 81319 h 579502"/>
                <a:gd name="connsiteX31" fmla="*/ 580403 w 607639"/>
                <a:gd name="connsiteY31" fmla="*/ 81319 h 579502"/>
                <a:gd name="connsiteX32" fmla="*/ 580403 w 607639"/>
                <a:gd name="connsiteY32" fmla="*/ 56079 h 579502"/>
                <a:gd name="connsiteX33" fmla="*/ 303775 w 607639"/>
                <a:gd name="connsiteY33" fmla="*/ 0 h 579502"/>
                <a:gd name="connsiteX34" fmla="*/ 317393 w 607639"/>
                <a:gd name="connsiteY34" fmla="*/ 13597 h 579502"/>
                <a:gd name="connsiteX35" fmla="*/ 317393 w 607639"/>
                <a:gd name="connsiteY35" fmla="*/ 28884 h 579502"/>
                <a:gd name="connsiteX36" fmla="*/ 580403 w 607639"/>
                <a:gd name="connsiteY36" fmla="*/ 28884 h 579502"/>
                <a:gd name="connsiteX37" fmla="*/ 607639 w 607639"/>
                <a:gd name="connsiteY37" fmla="*/ 56079 h 579502"/>
                <a:gd name="connsiteX38" fmla="*/ 607639 w 607639"/>
                <a:gd name="connsiteY38" fmla="*/ 81319 h 579502"/>
                <a:gd name="connsiteX39" fmla="*/ 580403 w 607639"/>
                <a:gd name="connsiteY39" fmla="*/ 108514 h 579502"/>
                <a:gd name="connsiteX40" fmla="*/ 576665 w 607639"/>
                <a:gd name="connsiteY40" fmla="*/ 108514 h 579502"/>
                <a:gd name="connsiteX41" fmla="*/ 576665 w 607639"/>
                <a:gd name="connsiteY41" fmla="*/ 413970 h 579502"/>
                <a:gd name="connsiteX42" fmla="*/ 549430 w 607639"/>
                <a:gd name="connsiteY42" fmla="*/ 441165 h 579502"/>
                <a:gd name="connsiteX43" fmla="*/ 317393 w 607639"/>
                <a:gd name="connsiteY43" fmla="*/ 441165 h 579502"/>
                <a:gd name="connsiteX44" fmla="*/ 317393 w 607639"/>
                <a:gd name="connsiteY44" fmla="*/ 481069 h 579502"/>
                <a:gd name="connsiteX45" fmla="*/ 418236 w 607639"/>
                <a:gd name="connsiteY45" fmla="*/ 554923 h 579502"/>
                <a:gd name="connsiteX46" fmla="*/ 421173 w 607639"/>
                <a:gd name="connsiteY46" fmla="*/ 573942 h 579502"/>
                <a:gd name="connsiteX47" fmla="*/ 410225 w 607639"/>
                <a:gd name="connsiteY47" fmla="*/ 579452 h 579502"/>
                <a:gd name="connsiteX48" fmla="*/ 402215 w 607639"/>
                <a:gd name="connsiteY48" fmla="*/ 576874 h 579502"/>
                <a:gd name="connsiteX49" fmla="*/ 317393 w 607639"/>
                <a:gd name="connsiteY49" fmla="*/ 514752 h 579502"/>
                <a:gd name="connsiteX50" fmla="*/ 317393 w 607639"/>
                <a:gd name="connsiteY50" fmla="*/ 565854 h 579502"/>
                <a:gd name="connsiteX51" fmla="*/ 303775 w 607639"/>
                <a:gd name="connsiteY51" fmla="*/ 579452 h 579502"/>
                <a:gd name="connsiteX52" fmla="*/ 290157 w 607639"/>
                <a:gd name="connsiteY52" fmla="*/ 565854 h 579502"/>
                <a:gd name="connsiteX53" fmla="*/ 290157 w 607639"/>
                <a:gd name="connsiteY53" fmla="*/ 514752 h 579502"/>
                <a:gd name="connsiteX54" fmla="*/ 205424 w 607639"/>
                <a:gd name="connsiteY54" fmla="*/ 576874 h 579502"/>
                <a:gd name="connsiteX55" fmla="*/ 186377 w 607639"/>
                <a:gd name="connsiteY55" fmla="*/ 573942 h 579502"/>
                <a:gd name="connsiteX56" fmla="*/ 189314 w 607639"/>
                <a:gd name="connsiteY56" fmla="*/ 554923 h 579502"/>
                <a:gd name="connsiteX57" fmla="*/ 290157 w 607639"/>
                <a:gd name="connsiteY57" fmla="*/ 481069 h 579502"/>
                <a:gd name="connsiteX58" fmla="*/ 290157 w 607639"/>
                <a:gd name="connsiteY58" fmla="*/ 441165 h 579502"/>
                <a:gd name="connsiteX59" fmla="*/ 58120 w 607639"/>
                <a:gd name="connsiteY59" fmla="*/ 441165 h 579502"/>
                <a:gd name="connsiteX60" fmla="*/ 30885 w 607639"/>
                <a:gd name="connsiteY60" fmla="*/ 413970 h 579502"/>
                <a:gd name="connsiteX61" fmla="*/ 30885 w 607639"/>
                <a:gd name="connsiteY61" fmla="*/ 108514 h 579502"/>
                <a:gd name="connsiteX62" fmla="*/ 27236 w 607639"/>
                <a:gd name="connsiteY62" fmla="*/ 108514 h 579502"/>
                <a:gd name="connsiteX63" fmla="*/ 0 w 607639"/>
                <a:gd name="connsiteY63" fmla="*/ 81319 h 579502"/>
                <a:gd name="connsiteX64" fmla="*/ 0 w 607639"/>
                <a:gd name="connsiteY64" fmla="*/ 56079 h 579502"/>
                <a:gd name="connsiteX65" fmla="*/ 27236 w 607639"/>
                <a:gd name="connsiteY65" fmla="*/ 28884 h 579502"/>
                <a:gd name="connsiteX66" fmla="*/ 290157 w 607639"/>
                <a:gd name="connsiteY66" fmla="*/ 28884 h 579502"/>
                <a:gd name="connsiteX67" fmla="*/ 290157 w 607639"/>
                <a:gd name="connsiteY67" fmla="*/ 13597 h 579502"/>
                <a:gd name="connsiteX68" fmla="*/ 303775 w 607639"/>
                <a:gd name="connsiteY68" fmla="*/ 0 h 5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07639" h="579502">
                  <a:moveTo>
                    <a:pt x="315778" y="173080"/>
                  </a:moveTo>
                  <a:lnTo>
                    <a:pt x="315778" y="266058"/>
                  </a:lnTo>
                  <a:cubicBezTo>
                    <a:pt x="315778" y="272814"/>
                    <a:pt x="310258" y="278325"/>
                    <a:pt x="303493" y="278325"/>
                  </a:cubicBezTo>
                  <a:lnTo>
                    <a:pt x="210375" y="278325"/>
                  </a:lnTo>
                  <a:cubicBezTo>
                    <a:pt x="216429" y="324281"/>
                    <a:pt x="255866" y="359925"/>
                    <a:pt x="303493" y="359925"/>
                  </a:cubicBezTo>
                  <a:cubicBezTo>
                    <a:pt x="355303" y="359925"/>
                    <a:pt x="397500" y="317792"/>
                    <a:pt x="397500" y="266058"/>
                  </a:cubicBezTo>
                  <a:cubicBezTo>
                    <a:pt x="397500" y="218502"/>
                    <a:pt x="361802" y="179124"/>
                    <a:pt x="315778" y="173080"/>
                  </a:cubicBezTo>
                  <a:close/>
                  <a:moveTo>
                    <a:pt x="249814" y="160816"/>
                  </a:moveTo>
                  <a:cubicBezTo>
                    <a:pt x="223740" y="165793"/>
                    <a:pt x="203093" y="186410"/>
                    <a:pt x="198110" y="212449"/>
                  </a:cubicBezTo>
                  <a:lnTo>
                    <a:pt x="249814" y="212449"/>
                  </a:lnTo>
                  <a:close/>
                  <a:moveTo>
                    <a:pt x="303493" y="147835"/>
                  </a:moveTo>
                  <a:cubicBezTo>
                    <a:pt x="368835" y="147835"/>
                    <a:pt x="421981" y="200902"/>
                    <a:pt x="421981" y="266058"/>
                  </a:cubicBezTo>
                  <a:cubicBezTo>
                    <a:pt x="421981" y="331303"/>
                    <a:pt x="368835" y="384370"/>
                    <a:pt x="303493" y="384370"/>
                  </a:cubicBezTo>
                  <a:cubicBezTo>
                    <a:pt x="238239" y="384370"/>
                    <a:pt x="185093" y="331303"/>
                    <a:pt x="185093" y="266058"/>
                  </a:cubicBezTo>
                  <a:cubicBezTo>
                    <a:pt x="185093" y="259303"/>
                    <a:pt x="190523" y="253880"/>
                    <a:pt x="197289" y="253880"/>
                  </a:cubicBezTo>
                  <a:lnTo>
                    <a:pt x="291297" y="253880"/>
                  </a:lnTo>
                  <a:lnTo>
                    <a:pt x="291297" y="160013"/>
                  </a:lnTo>
                  <a:cubicBezTo>
                    <a:pt x="291297" y="153257"/>
                    <a:pt x="296727" y="147835"/>
                    <a:pt x="303493" y="147835"/>
                  </a:cubicBezTo>
                  <a:close/>
                  <a:moveTo>
                    <a:pt x="262095" y="135133"/>
                  </a:moveTo>
                  <a:cubicBezTo>
                    <a:pt x="268859" y="135133"/>
                    <a:pt x="274287" y="140643"/>
                    <a:pt x="274287" y="147397"/>
                  </a:cubicBezTo>
                  <a:lnTo>
                    <a:pt x="274287" y="224713"/>
                  </a:lnTo>
                  <a:cubicBezTo>
                    <a:pt x="274287" y="231467"/>
                    <a:pt x="268859" y="236888"/>
                    <a:pt x="262095" y="236888"/>
                  </a:cubicBezTo>
                  <a:lnTo>
                    <a:pt x="184672" y="236888"/>
                  </a:lnTo>
                  <a:cubicBezTo>
                    <a:pt x="177909" y="236888"/>
                    <a:pt x="172391" y="231467"/>
                    <a:pt x="172391" y="224713"/>
                  </a:cubicBezTo>
                  <a:cubicBezTo>
                    <a:pt x="172391" y="175302"/>
                    <a:pt x="212616" y="135133"/>
                    <a:pt x="262095" y="135133"/>
                  </a:cubicBezTo>
                  <a:close/>
                  <a:moveTo>
                    <a:pt x="58120" y="108514"/>
                  </a:moveTo>
                  <a:lnTo>
                    <a:pt x="58120" y="413970"/>
                  </a:lnTo>
                  <a:lnTo>
                    <a:pt x="549430" y="413970"/>
                  </a:lnTo>
                  <a:lnTo>
                    <a:pt x="549430" y="108514"/>
                  </a:lnTo>
                  <a:close/>
                  <a:moveTo>
                    <a:pt x="27236" y="56079"/>
                  </a:moveTo>
                  <a:lnTo>
                    <a:pt x="27236" y="81319"/>
                  </a:lnTo>
                  <a:lnTo>
                    <a:pt x="580403" y="81319"/>
                  </a:lnTo>
                  <a:lnTo>
                    <a:pt x="580403" y="56079"/>
                  </a:lnTo>
                  <a:close/>
                  <a:moveTo>
                    <a:pt x="303775" y="0"/>
                  </a:moveTo>
                  <a:cubicBezTo>
                    <a:pt x="311341" y="0"/>
                    <a:pt x="317393" y="6132"/>
                    <a:pt x="317393" y="13597"/>
                  </a:cubicBezTo>
                  <a:lnTo>
                    <a:pt x="317393" y="28884"/>
                  </a:lnTo>
                  <a:lnTo>
                    <a:pt x="580403" y="28884"/>
                  </a:lnTo>
                  <a:cubicBezTo>
                    <a:pt x="595356" y="28884"/>
                    <a:pt x="607639" y="41148"/>
                    <a:pt x="607639" y="56079"/>
                  </a:cubicBezTo>
                  <a:lnTo>
                    <a:pt x="607639" y="81319"/>
                  </a:lnTo>
                  <a:cubicBezTo>
                    <a:pt x="607639" y="96338"/>
                    <a:pt x="595356" y="108514"/>
                    <a:pt x="580403" y="108514"/>
                  </a:cubicBezTo>
                  <a:lnTo>
                    <a:pt x="576665" y="108514"/>
                  </a:lnTo>
                  <a:lnTo>
                    <a:pt x="576665" y="413970"/>
                  </a:lnTo>
                  <a:cubicBezTo>
                    <a:pt x="576665" y="428990"/>
                    <a:pt x="564472" y="441165"/>
                    <a:pt x="549430" y="441165"/>
                  </a:cubicBezTo>
                  <a:lnTo>
                    <a:pt x="317393" y="441165"/>
                  </a:lnTo>
                  <a:lnTo>
                    <a:pt x="317393" y="481069"/>
                  </a:lnTo>
                  <a:lnTo>
                    <a:pt x="418236" y="554923"/>
                  </a:lnTo>
                  <a:cubicBezTo>
                    <a:pt x="424377" y="559366"/>
                    <a:pt x="425623" y="567898"/>
                    <a:pt x="421173" y="573942"/>
                  </a:cubicBezTo>
                  <a:cubicBezTo>
                    <a:pt x="418503" y="577585"/>
                    <a:pt x="414409" y="579452"/>
                    <a:pt x="410225" y="579452"/>
                  </a:cubicBezTo>
                  <a:cubicBezTo>
                    <a:pt x="407466" y="579452"/>
                    <a:pt x="404618" y="578652"/>
                    <a:pt x="402215" y="576874"/>
                  </a:cubicBezTo>
                  <a:lnTo>
                    <a:pt x="317393" y="514752"/>
                  </a:lnTo>
                  <a:lnTo>
                    <a:pt x="317393" y="565854"/>
                  </a:lnTo>
                  <a:cubicBezTo>
                    <a:pt x="317393" y="573408"/>
                    <a:pt x="311341" y="579452"/>
                    <a:pt x="303775" y="579452"/>
                  </a:cubicBezTo>
                  <a:cubicBezTo>
                    <a:pt x="296299" y="579452"/>
                    <a:pt x="290157" y="573408"/>
                    <a:pt x="290157" y="565854"/>
                  </a:cubicBezTo>
                  <a:lnTo>
                    <a:pt x="290157" y="514752"/>
                  </a:lnTo>
                  <a:lnTo>
                    <a:pt x="205424" y="576874"/>
                  </a:lnTo>
                  <a:cubicBezTo>
                    <a:pt x="199372" y="581318"/>
                    <a:pt x="190827" y="579985"/>
                    <a:pt x="186377" y="573942"/>
                  </a:cubicBezTo>
                  <a:cubicBezTo>
                    <a:pt x="181927" y="567898"/>
                    <a:pt x="183262" y="559366"/>
                    <a:pt x="189314" y="554923"/>
                  </a:cubicBezTo>
                  <a:lnTo>
                    <a:pt x="290157" y="481069"/>
                  </a:lnTo>
                  <a:lnTo>
                    <a:pt x="290157" y="441165"/>
                  </a:lnTo>
                  <a:lnTo>
                    <a:pt x="58120" y="441165"/>
                  </a:lnTo>
                  <a:cubicBezTo>
                    <a:pt x="43167" y="441165"/>
                    <a:pt x="30885" y="428990"/>
                    <a:pt x="30885" y="413970"/>
                  </a:cubicBezTo>
                  <a:lnTo>
                    <a:pt x="30885" y="108514"/>
                  </a:lnTo>
                  <a:lnTo>
                    <a:pt x="27236" y="108514"/>
                  </a:lnTo>
                  <a:cubicBezTo>
                    <a:pt x="12194" y="108514"/>
                    <a:pt x="0" y="96338"/>
                    <a:pt x="0" y="81319"/>
                  </a:cubicBezTo>
                  <a:lnTo>
                    <a:pt x="0" y="56079"/>
                  </a:lnTo>
                  <a:cubicBezTo>
                    <a:pt x="0" y="41148"/>
                    <a:pt x="12194" y="28884"/>
                    <a:pt x="27236" y="28884"/>
                  </a:cubicBezTo>
                  <a:lnTo>
                    <a:pt x="290157" y="28884"/>
                  </a:lnTo>
                  <a:lnTo>
                    <a:pt x="290157" y="13597"/>
                  </a:lnTo>
                  <a:cubicBezTo>
                    <a:pt x="290157" y="6132"/>
                    <a:pt x="296299" y="0"/>
                    <a:pt x="30377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grpSp>
        <p:nvGrpSpPr>
          <p:cNvPr id="44" name="ïślïḓe"/>
          <p:cNvGrpSpPr/>
          <p:nvPr/>
        </p:nvGrpSpPr>
        <p:grpSpPr>
          <a:xfrm>
            <a:off x="3306873" y="4397557"/>
            <a:ext cx="3519160" cy="1783398"/>
            <a:chOff x="697730" y="2365682"/>
            <a:chExt cx="3519160" cy="2972490"/>
          </a:xfrm>
        </p:grpSpPr>
        <p:cxnSp>
          <p:nvCxnSpPr>
            <p:cNvPr id="45" name="直接连接符 44"/>
            <p:cNvCxnSpPr/>
            <p:nvPr/>
          </p:nvCxnSpPr>
          <p:spPr>
            <a:xfrm>
              <a:off x="697730" y="2365682"/>
              <a:ext cx="0" cy="2972490"/>
            </a:xfrm>
            <a:prstGeom prst="line">
              <a:avLst/>
            </a:prstGeom>
            <a:ln cap="rnd">
              <a:solidFill>
                <a:schemeClr val="tx1">
                  <a:lumMod val="20000"/>
                  <a:lumOff val="8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2457310" y="2365682"/>
              <a:ext cx="0" cy="2972490"/>
            </a:xfrm>
            <a:prstGeom prst="line">
              <a:avLst/>
            </a:prstGeom>
            <a:ln cap="rnd">
              <a:solidFill>
                <a:schemeClr val="tx1">
                  <a:lumMod val="20000"/>
                  <a:lumOff val="8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4216890" y="2365682"/>
              <a:ext cx="0" cy="2972490"/>
            </a:xfrm>
            <a:prstGeom prst="line">
              <a:avLst/>
            </a:prstGeom>
            <a:ln cap="rnd">
              <a:solidFill>
                <a:schemeClr val="tx1">
                  <a:lumMod val="20000"/>
                  <a:lumOff val="8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875220" y="693832"/>
            <a:ext cx="1361057" cy="1361409"/>
            <a:chOff x="5650675" y="1627425"/>
            <a:chExt cx="1361057" cy="1361409"/>
          </a:xfrm>
        </p:grpSpPr>
        <p:sp>
          <p:nvSpPr>
            <p:cNvPr id="12" name="íṧľíḓé"/>
            <p:cNvSpPr/>
            <p:nvPr/>
          </p:nvSpPr>
          <p:spPr>
            <a:xfrm rot="2700000">
              <a:off x="5650499" y="1627601"/>
              <a:ext cx="1361409" cy="1361057"/>
            </a:xfrm>
            <a:prstGeom prst="rect">
              <a:avLst/>
            </a:prstGeom>
            <a:solidFill>
              <a:srgbClr val="192F42"/>
            </a:solidFill>
            <a:ln w="190500">
              <a:solidFill>
                <a:srgbClr val="192F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文本框 6"/>
            <p:cNvSpPr txBox="1">
              <a:spLocks noChangeArrowheads="1"/>
            </p:cNvSpPr>
            <p:nvPr/>
          </p:nvSpPr>
          <p:spPr bwMode="auto">
            <a:xfrm>
              <a:off x="5812471" y="1846464"/>
              <a:ext cx="1037463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54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  <a:endParaRPr lang="zh-CN" altLang="en-US" sz="5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6" name="文本框 13"/>
          <p:cNvSpPr txBox="1">
            <a:spLocks noChangeArrowheads="1"/>
          </p:cNvSpPr>
          <p:nvPr/>
        </p:nvSpPr>
        <p:spPr bwMode="auto">
          <a:xfrm>
            <a:off x="709929" y="2720704"/>
            <a:ext cx="18084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进度计</a:t>
            </a:r>
            <a:r>
              <a:rPr lang="zh-CN" altLang="en-US" sz="32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划</a:t>
            </a:r>
            <a:endParaRPr lang="zh-CN" altLang="en-US" sz="3200">
              <a:solidFill>
                <a:srgbClr val="192F4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200150" y="3493135"/>
            <a:ext cx="711200" cy="245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00" i="0">
                <a:solidFill>
                  <a:srgbClr val="192F42"/>
                </a:solidFill>
                <a:effectLst/>
                <a:latin typeface="Arial" panose="020B0604020202020204" pitchFamily="34" charset="0"/>
              </a:rPr>
              <a:t>S</a:t>
            </a:r>
            <a:r>
              <a:rPr lang="en-US" altLang="zh-CN" sz="1000" i="0">
                <a:solidFill>
                  <a:srgbClr val="192F42"/>
                </a:solidFill>
                <a:effectLst/>
                <a:latin typeface="Arial" panose="020B0604020202020204" pitchFamily="34" charset="0"/>
              </a:rPr>
              <a:t>chedule</a:t>
            </a:r>
            <a:endParaRPr lang="en-US" altLang="zh-CN" sz="1000" i="0">
              <a:solidFill>
                <a:srgbClr val="192F4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87345" y="913130"/>
            <a:ext cx="8733155" cy="558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899985" y="662082"/>
            <a:ext cx="1361057" cy="1361409"/>
            <a:chOff x="5650675" y="1627425"/>
            <a:chExt cx="1361057" cy="1361409"/>
          </a:xfrm>
        </p:grpSpPr>
        <p:sp>
          <p:nvSpPr>
            <p:cNvPr id="12" name="íṧľíḓé"/>
            <p:cNvSpPr/>
            <p:nvPr/>
          </p:nvSpPr>
          <p:spPr>
            <a:xfrm rot="2700000">
              <a:off x="5650499" y="1627601"/>
              <a:ext cx="1361409" cy="1361057"/>
            </a:xfrm>
            <a:prstGeom prst="rect">
              <a:avLst/>
            </a:prstGeom>
            <a:solidFill>
              <a:srgbClr val="192F42"/>
            </a:solidFill>
            <a:ln w="190500">
              <a:solidFill>
                <a:srgbClr val="192F4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文本框 6"/>
            <p:cNvSpPr txBox="1">
              <a:spLocks noChangeArrowheads="1"/>
            </p:cNvSpPr>
            <p:nvPr/>
          </p:nvSpPr>
          <p:spPr bwMode="auto">
            <a:xfrm>
              <a:off x="5812470" y="1846464"/>
              <a:ext cx="103746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54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02</a:t>
              </a:r>
              <a:endParaRPr lang="zh-CN" altLang="en-US" sz="5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6" name="文本框 13"/>
          <p:cNvSpPr txBox="1">
            <a:spLocks noChangeArrowheads="1"/>
          </p:cNvSpPr>
          <p:nvPr/>
        </p:nvSpPr>
        <p:spPr bwMode="auto">
          <a:xfrm>
            <a:off x="676274" y="2763249"/>
            <a:ext cx="1808480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进度计划</a:t>
            </a:r>
            <a:endParaRPr lang="zh-CN" altLang="en-US" sz="3200">
              <a:solidFill>
                <a:srgbClr val="192F42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执行情况</a:t>
            </a:r>
            <a:endParaRPr lang="zh-CN" altLang="en-US" sz="3200">
              <a:solidFill>
                <a:srgbClr val="192F4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336290" y="884446"/>
            <a:ext cx="10049510" cy="5389989"/>
            <a:chOff x="1805444" y="1136352"/>
            <a:chExt cx="9428889" cy="5164324"/>
          </a:xfrm>
        </p:grpSpPr>
        <p:grpSp>
          <p:nvGrpSpPr>
            <p:cNvPr id="3" name="组合 2"/>
            <p:cNvGrpSpPr/>
            <p:nvPr/>
          </p:nvGrpSpPr>
          <p:grpSpPr>
            <a:xfrm>
              <a:off x="6164079" y="1136352"/>
              <a:ext cx="5070254" cy="5164324"/>
              <a:chOff x="646443" y="1068043"/>
              <a:chExt cx="4486931" cy="4570179"/>
            </a:xfrm>
          </p:grpSpPr>
          <p:sp>
            <p:nvSpPr>
              <p:cNvPr id="20" name="îŝḷîḓé-íśľîḋé"/>
              <p:cNvSpPr/>
              <p:nvPr/>
            </p:nvSpPr>
            <p:spPr bwMode="auto">
              <a:xfrm>
                <a:off x="646443" y="1864296"/>
                <a:ext cx="3273714" cy="3773926"/>
              </a:xfrm>
              <a:custGeom>
                <a:avLst/>
                <a:gdLst>
                  <a:gd name="T0" fmla="*/ 317 w 351"/>
                  <a:gd name="T1" fmla="*/ 153 h 405"/>
                  <a:gd name="T2" fmla="*/ 237 w 351"/>
                  <a:gd name="T3" fmla="*/ 377 h 405"/>
                  <a:gd name="T4" fmla="*/ 34 w 351"/>
                  <a:gd name="T5" fmla="*/ 252 h 405"/>
                  <a:gd name="T6" fmla="*/ 114 w 351"/>
                  <a:gd name="T7" fmla="*/ 28 h 405"/>
                  <a:gd name="T8" fmla="*/ 317 w 351"/>
                  <a:gd name="T9" fmla="*/ 153 h 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1" h="405">
                    <a:moveTo>
                      <a:pt x="317" y="153"/>
                    </a:moveTo>
                    <a:cubicBezTo>
                      <a:pt x="351" y="250"/>
                      <a:pt x="315" y="350"/>
                      <a:pt x="237" y="377"/>
                    </a:cubicBezTo>
                    <a:cubicBezTo>
                      <a:pt x="158" y="405"/>
                      <a:pt x="68" y="349"/>
                      <a:pt x="34" y="252"/>
                    </a:cubicBezTo>
                    <a:cubicBezTo>
                      <a:pt x="0" y="155"/>
                      <a:pt x="36" y="55"/>
                      <a:pt x="114" y="28"/>
                    </a:cubicBezTo>
                    <a:cubicBezTo>
                      <a:pt x="193" y="0"/>
                      <a:pt x="283" y="56"/>
                      <a:pt x="317" y="153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îŝḷîḓé-işḻïḓe"/>
              <p:cNvSpPr/>
              <p:nvPr/>
            </p:nvSpPr>
            <p:spPr bwMode="auto">
              <a:xfrm>
                <a:off x="972476" y="1864296"/>
                <a:ext cx="2956614" cy="3622076"/>
              </a:xfrm>
              <a:custGeom>
                <a:avLst/>
                <a:gdLst>
                  <a:gd name="T0" fmla="*/ 284 w 317"/>
                  <a:gd name="T1" fmla="*/ 150 h 389"/>
                  <a:gd name="T2" fmla="*/ 218 w 317"/>
                  <a:gd name="T3" fmla="*/ 364 h 389"/>
                  <a:gd name="T4" fmla="*/ 33 w 317"/>
                  <a:gd name="T5" fmla="*/ 238 h 389"/>
                  <a:gd name="T6" fmla="*/ 99 w 317"/>
                  <a:gd name="T7" fmla="*/ 24 h 389"/>
                  <a:gd name="T8" fmla="*/ 284 w 317"/>
                  <a:gd name="T9" fmla="*/ 150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7" h="389">
                    <a:moveTo>
                      <a:pt x="284" y="150"/>
                    </a:moveTo>
                    <a:cubicBezTo>
                      <a:pt x="317" y="244"/>
                      <a:pt x="287" y="340"/>
                      <a:pt x="218" y="364"/>
                    </a:cubicBezTo>
                    <a:cubicBezTo>
                      <a:pt x="149" y="389"/>
                      <a:pt x="66" y="332"/>
                      <a:pt x="33" y="238"/>
                    </a:cubicBezTo>
                    <a:cubicBezTo>
                      <a:pt x="0" y="144"/>
                      <a:pt x="30" y="48"/>
                      <a:pt x="99" y="24"/>
                    </a:cubicBezTo>
                    <a:cubicBezTo>
                      <a:pt x="168" y="0"/>
                      <a:pt x="251" y="56"/>
                      <a:pt x="284" y="15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îŝḷîḓé-ïšliḍè"/>
              <p:cNvSpPr/>
              <p:nvPr/>
            </p:nvSpPr>
            <p:spPr bwMode="auto">
              <a:xfrm>
                <a:off x="1093061" y="2002746"/>
                <a:ext cx="2724372" cy="3336240"/>
              </a:xfrm>
              <a:custGeom>
                <a:avLst/>
                <a:gdLst>
                  <a:gd name="T0" fmla="*/ 261 w 292"/>
                  <a:gd name="T1" fmla="*/ 139 h 358"/>
                  <a:gd name="T2" fmla="*/ 200 w 292"/>
                  <a:gd name="T3" fmla="*/ 336 h 358"/>
                  <a:gd name="T4" fmla="*/ 30 w 292"/>
                  <a:gd name="T5" fmla="*/ 220 h 358"/>
                  <a:gd name="T6" fmla="*/ 91 w 292"/>
                  <a:gd name="T7" fmla="*/ 22 h 358"/>
                  <a:gd name="T8" fmla="*/ 261 w 292"/>
                  <a:gd name="T9" fmla="*/ 139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2" h="358">
                    <a:moveTo>
                      <a:pt x="261" y="139"/>
                    </a:moveTo>
                    <a:cubicBezTo>
                      <a:pt x="292" y="225"/>
                      <a:pt x="264" y="314"/>
                      <a:pt x="200" y="336"/>
                    </a:cubicBezTo>
                    <a:cubicBezTo>
                      <a:pt x="137" y="358"/>
                      <a:pt x="60" y="306"/>
                      <a:pt x="30" y="220"/>
                    </a:cubicBezTo>
                    <a:cubicBezTo>
                      <a:pt x="0" y="133"/>
                      <a:pt x="27" y="44"/>
                      <a:pt x="91" y="22"/>
                    </a:cubicBezTo>
                    <a:cubicBezTo>
                      <a:pt x="155" y="0"/>
                      <a:pt x="231" y="52"/>
                      <a:pt x="261" y="13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îŝḷîḓé-ísļíďè"/>
              <p:cNvSpPr/>
              <p:nvPr/>
            </p:nvSpPr>
            <p:spPr bwMode="auto">
              <a:xfrm>
                <a:off x="2093487" y="2087605"/>
                <a:ext cx="1715015" cy="3037004"/>
              </a:xfrm>
              <a:custGeom>
                <a:avLst/>
                <a:gdLst>
                  <a:gd name="T0" fmla="*/ 96 w 184"/>
                  <a:gd name="T1" fmla="*/ 326 h 326"/>
                  <a:gd name="T2" fmla="*/ 154 w 184"/>
                  <a:gd name="T3" fmla="*/ 130 h 326"/>
                  <a:gd name="T4" fmla="*/ 0 w 184"/>
                  <a:gd name="T5" fmla="*/ 9 h 326"/>
                  <a:gd name="T6" fmla="*/ 96 w 184"/>
                  <a:gd name="T7" fmla="*/ 326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4" h="326">
                    <a:moveTo>
                      <a:pt x="96" y="326"/>
                    </a:moveTo>
                    <a:cubicBezTo>
                      <a:pt x="158" y="303"/>
                      <a:pt x="184" y="215"/>
                      <a:pt x="154" y="130"/>
                    </a:cubicBezTo>
                    <a:cubicBezTo>
                      <a:pt x="127" y="50"/>
                      <a:pt x="60" y="0"/>
                      <a:pt x="0" y="9"/>
                    </a:cubicBezTo>
                    <a:lnTo>
                      <a:pt x="96" y="326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îŝḷîḓé-íŝľïḋé"/>
              <p:cNvSpPr/>
              <p:nvPr/>
            </p:nvSpPr>
            <p:spPr bwMode="auto">
              <a:xfrm>
                <a:off x="1410162" y="2310914"/>
                <a:ext cx="2192898" cy="2643980"/>
              </a:xfrm>
              <a:custGeom>
                <a:avLst/>
                <a:gdLst>
                  <a:gd name="T0" fmla="*/ 211 w 235"/>
                  <a:gd name="T1" fmla="*/ 110 h 284"/>
                  <a:gd name="T2" fmla="*/ 76 w 235"/>
                  <a:gd name="T3" fmla="*/ 18 h 284"/>
                  <a:gd name="T4" fmla="*/ 24 w 235"/>
                  <a:gd name="T5" fmla="*/ 176 h 284"/>
                  <a:gd name="T6" fmla="*/ 163 w 235"/>
                  <a:gd name="T7" fmla="*/ 267 h 284"/>
                  <a:gd name="T8" fmla="*/ 211 w 235"/>
                  <a:gd name="T9" fmla="*/ 110 h 284"/>
                  <a:gd name="T10" fmla="*/ 154 w 235"/>
                  <a:gd name="T11" fmla="*/ 241 h 284"/>
                  <a:gd name="T12" fmla="*/ 49 w 235"/>
                  <a:gd name="T13" fmla="*/ 167 h 284"/>
                  <a:gd name="T14" fmla="*/ 85 w 235"/>
                  <a:gd name="T15" fmla="*/ 43 h 284"/>
                  <a:gd name="T16" fmla="*/ 192 w 235"/>
                  <a:gd name="T17" fmla="*/ 117 h 284"/>
                  <a:gd name="T18" fmla="*/ 154 w 235"/>
                  <a:gd name="T19" fmla="*/ 24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5" h="284">
                    <a:moveTo>
                      <a:pt x="211" y="110"/>
                    </a:moveTo>
                    <a:cubicBezTo>
                      <a:pt x="187" y="41"/>
                      <a:pt x="126" y="0"/>
                      <a:pt x="76" y="18"/>
                    </a:cubicBezTo>
                    <a:cubicBezTo>
                      <a:pt x="25" y="35"/>
                      <a:pt x="0" y="107"/>
                      <a:pt x="24" y="176"/>
                    </a:cubicBezTo>
                    <a:cubicBezTo>
                      <a:pt x="48" y="244"/>
                      <a:pt x="112" y="284"/>
                      <a:pt x="163" y="267"/>
                    </a:cubicBezTo>
                    <a:cubicBezTo>
                      <a:pt x="213" y="249"/>
                      <a:pt x="235" y="179"/>
                      <a:pt x="211" y="110"/>
                    </a:cubicBezTo>
                    <a:close/>
                    <a:moveTo>
                      <a:pt x="154" y="241"/>
                    </a:moveTo>
                    <a:cubicBezTo>
                      <a:pt x="113" y="255"/>
                      <a:pt x="68" y="222"/>
                      <a:pt x="49" y="167"/>
                    </a:cubicBezTo>
                    <a:cubicBezTo>
                      <a:pt x="30" y="113"/>
                      <a:pt x="44" y="57"/>
                      <a:pt x="85" y="43"/>
                    </a:cubicBezTo>
                    <a:cubicBezTo>
                      <a:pt x="125" y="29"/>
                      <a:pt x="173" y="62"/>
                      <a:pt x="192" y="117"/>
                    </a:cubicBezTo>
                    <a:cubicBezTo>
                      <a:pt x="211" y="171"/>
                      <a:pt x="194" y="227"/>
                      <a:pt x="154" y="241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îŝḷîḓé-iṡḻïdê"/>
              <p:cNvSpPr/>
              <p:nvPr/>
            </p:nvSpPr>
            <p:spPr bwMode="auto">
              <a:xfrm>
                <a:off x="2187278" y="2346644"/>
                <a:ext cx="1415782" cy="2460868"/>
              </a:xfrm>
              <a:custGeom>
                <a:avLst/>
                <a:gdLst>
                  <a:gd name="T0" fmla="*/ 128 w 152"/>
                  <a:gd name="T1" fmla="*/ 106 h 264"/>
                  <a:gd name="T2" fmla="*/ 0 w 152"/>
                  <a:gd name="T3" fmla="*/ 12 h 264"/>
                  <a:gd name="T4" fmla="*/ 7 w 152"/>
                  <a:gd name="T5" fmla="*/ 38 h 264"/>
                  <a:gd name="T6" fmla="*/ 109 w 152"/>
                  <a:gd name="T7" fmla="*/ 113 h 264"/>
                  <a:gd name="T8" fmla="*/ 71 w 152"/>
                  <a:gd name="T9" fmla="*/ 237 h 264"/>
                  <a:gd name="T10" fmla="*/ 67 w 152"/>
                  <a:gd name="T11" fmla="*/ 238 h 264"/>
                  <a:gd name="T12" fmla="*/ 75 w 152"/>
                  <a:gd name="T13" fmla="*/ 264 h 264"/>
                  <a:gd name="T14" fmla="*/ 80 w 152"/>
                  <a:gd name="T15" fmla="*/ 263 h 264"/>
                  <a:gd name="T16" fmla="*/ 128 w 152"/>
                  <a:gd name="T17" fmla="*/ 106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2" h="264">
                    <a:moveTo>
                      <a:pt x="128" y="106"/>
                    </a:moveTo>
                    <a:cubicBezTo>
                      <a:pt x="105" y="40"/>
                      <a:pt x="49" y="0"/>
                      <a:pt x="0" y="12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46" y="28"/>
                      <a:pt x="91" y="61"/>
                      <a:pt x="109" y="113"/>
                    </a:cubicBezTo>
                    <a:cubicBezTo>
                      <a:pt x="128" y="167"/>
                      <a:pt x="111" y="223"/>
                      <a:pt x="71" y="237"/>
                    </a:cubicBezTo>
                    <a:cubicBezTo>
                      <a:pt x="70" y="237"/>
                      <a:pt x="68" y="238"/>
                      <a:pt x="67" y="238"/>
                    </a:cubicBezTo>
                    <a:cubicBezTo>
                      <a:pt x="75" y="264"/>
                      <a:pt x="75" y="264"/>
                      <a:pt x="75" y="264"/>
                    </a:cubicBezTo>
                    <a:cubicBezTo>
                      <a:pt x="77" y="264"/>
                      <a:pt x="78" y="263"/>
                      <a:pt x="80" y="263"/>
                    </a:cubicBezTo>
                    <a:cubicBezTo>
                      <a:pt x="130" y="245"/>
                      <a:pt x="152" y="175"/>
                      <a:pt x="128" y="10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îŝḷîḓé-íṡļïḋe"/>
              <p:cNvSpPr/>
              <p:nvPr/>
            </p:nvSpPr>
            <p:spPr bwMode="auto">
              <a:xfrm>
                <a:off x="1861245" y="2824524"/>
                <a:ext cx="1321991" cy="1621226"/>
              </a:xfrm>
              <a:custGeom>
                <a:avLst/>
                <a:gdLst>
                  <a:gd name="T0" fmla="*/ 127 w 142"/>
                  <a:gd name="T1" fmla="*/ 68 h 174"/>
                  <a:gd name="T2" fmla="*/ 45 w 142"/>
                  <a:gd name="T3" fmla="*/ 11 h 174"/>
                  <a:gd name="T4" fmla="*/ 15 w 142"/>
                  <a:gd name="T5" fmla="*/ 107 h 174"/>
                  <a:gd name="T6" fmla="*/ 98 w 142"/>
                  <a:gd name="T7" fmla="*/ 163 h 174"/>
                  <a:gd name="T8" fmla="*/ 127 w 142"/>
                  <a:gd name="T9" fmla="*/ 68 h 174"/>
                  <a:gd name="T10" fmla="*/ 89 w 142"/>
                  <a:gd name="T11" fmla="*/ 139 h 174"/>
                  <a:gd name="T12" fmla="*/ 35 w 142"/>
                  <a:gd name="T13" fmla="*/ 100 h 174"/>
                  <a:gd name="T14" fmla="*/ 53 w 142"/>
                  <a:gd name="T15" fmla="*/ 35 h 174"/>
                  <a:gd name="T16" fmla="*/ 109 w 142"/>
                  <a:gd name="T17" fmla="*/ 74 h 174"/>
                  <a:gd name="T18" fmla="*/ 89 w 142"/>
                  <a:gd name="T19" fmla="*/ 139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2" h="174">
                    <a:moveTo>
                      <a:pt x="127" y="68"/>
                    </a:moveTo>
                    <a:cubicBezTo>
                      <a:pt x="112" y="26"/>
                      <a:pt x="75" y="0"/>
                      <a:pt x="45" y="11"/>
                    </a:cubicBezTo>
                    <a:cubicBezTo>
                      <a:pt x="14" y="22"/>
                      <a:pt x="0" y="65"/>
                      <a:pt x="15" y="107"/>
                    </a:cubicBezTo>
                    <a:cubicBezTo>
                      <a:pt x="30" y="149"/>
                      <a:pt x="67" y="174"/>
                      <a:pt x="98" y="163"/>
                    </a:cubicBezTo>
                    <a:cubicBezTo>
                      <a:pt x="129" y="152"/>
                      <a:pt x="142" y="109"/>
                      <a:pt x="127" y="68"/>
                    </a:cubicBezTo>
                    <a:close/>
                    <a:moveTo>
                      <a:pt x="89" y="139"/>
                    </a:moveTo>
                    <a:cubicBezTo>
                      <a:pt x="68" y="146"/>
                      <a:pt x="45" y="128"/>
                      <a:pt x="35" y="100"/>
                    </a:cubicBezTo>
                    <a:cubicBezTo>
                      <a:pt x="25" y="71"/>
                      <a:pt x="32" y="43"/>
                      <a:pt x="53" y="35"/>
                    </a:cubicBezTo>
                    <a:cubicBezTo>
                      <a:pt x="74" y="28"/>
                      <a:pt x="99" y="45"/>
                      <a:pt x="109" y="74"/>
                    </a:cubicBezTo>
                    <a:cubicBezTo>
                      <a:pt x="119" y="102"/>
                      <a:pt x="110" y="132"/>
                      <a:pt x="89" y="139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ŝḷîḓé-íṥḻiḋê"/>
              <p:cNvSpPr/>
              <p:nvPr/>
            </p:nvSpPr>
            <p:spPr bwMode="auto">
              <a:xfrm>
                <a:off x="2316796" y="2851321"/>
                <a:ext cx="866440" cy="1500637"/>
              </a:xfrm>
              <a:custGeom>
                <a:avLst/>
                <a:gdLst>
                  <a:gd name="T0" fmla="*/ 0 w 93"/>
                  <a:gd name="T1" fmla="*/ 7 h 161"/>
                  <a:gd name="T2" fmla="*/ 8 w 93"/>
                  <a:gd name="T3" fmla="*/ 31 h 161"/>
                  <a:gd name="T4" fmla="*/ 60 w 93"/>
                  <a:gd name="T5" fmla="*/ 71 h 161"/>
                  <a:gd name="T6" fmla="*/ 40 w 93"/>
                  <a:gd name="T7" fmla="*/ 136 h 161"/>
                  <a:gd name="T8" fmla="*/ 39 w 93"/>
                  <a:gd name="T9" fmla="*/ 136 h 161"/>
                  <a:gd name="T10" fmla="*/ 46 w 93"/>
                  <a:gd name="T11" fmla="*/ 161 h 161"/>
                  <a:gd name="T12" fmla="*/ 49 w 93"/>
                  <a:gd name="T13" fmla="*/ 160 h 161"/>
                  <a:gd name="T14" fmla="*/ 78 w 93"/>
                  <a:gd name="T15" fmla="*/ 65 h 161"/>
                  <a:gd name="T16" fmla="*/ 0 w 93"/>
                  <a:gd name="T17" fmla="*/ 7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161">
                    <a:moveTo>
                      <a:pt x="0" y="7"/>
                    </a:moveTo>
                    <a:cubicBezTo>
                      <a:pt x="8" y="31"/>
                      <a:pt x="8" y="31"/>
                      <a:pt x="8" y="31"/>
                    </a:cubicBezTo>
                    <a:cubicBezTo>
                      <a:pt x="28" y="27"/>
                      <a:pt x="51" y="44"/>
                      <a:pt x="60" y="71"/>
                    </a:cubicBezTo>
                    <a:cubicBezTo>
                      <a:pt x="70" y="99"/>
                      <a:pt x="61" y="129"/>
                      <a:pt x="40" y="136"/>
                    </a:cubicBezTo>
                    <a:cubicBezTo>
                      <a:pt x="40" y="136"/>
                      <a:pt x="39" y="136"/>
                      <a:pt x="39" y="136"/>
                    </a:cubicBezTo>
                    <a:cubicBezTo>
                      <a:pt x="46" y="161"/>
                      <a:pt x="46" y="161"/>
                      <a:pt x="46" y="161"/>
                    </a:cubicBezTo>
                    <a:cubicBezTo>
                      <a:pt x="47" y="160"/>
                      <a:pt x="48" y="160"/>
                      <a:pt x="49" y="160"/>
                    </a:cubicBezTo>
                    <a:cubicBezTo>
                      <a:pt x="80" y="149"/>
                      <a:pt x="93" y="106"/>
                      <a:pt x="78" y="65"/>
                    </a:cubicBezTo>
                    <a:cubicBezTo>
                      <a:pt x="64" y="25"/>
                      <a:pt x="30" y="0"/>
                      <a:pt x="0" y="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îŝḷîḓé-íśľiḍe"/>
              <p:cNvSpPr/>
              <p:nvPr/>
            </p:nvSpPr>
            <p:spPr bwMode="auto">
              <a:xfrm>
                <a:off x="2272134" y="3324736"/>
                <a:ext cx="500213" cy="625266"/>
              </a:xfrm>
              <a:custGeom>
                <a:avLst/>
                <a:gdLst>
                  <a:gd name="T0" fmla="*/ 49 w 54"/>
                  <a:gd name="T1" fmla="*/ 26 h 67"/>
                  <a:gd name="T2" fmla="*/ 37 w 54"/>
                  <a:gd name="T3" fmla="*/ 62 h 67"/>
                  <a:gd name="T4" fmla="*/ 5 w 54"/>
                  <a:gd name="T5" fmla="*/ 41 h 67"/>
                  <a:gd name="T6" fmla="*/ 17 w 54"/>
                  <a:gd name="T7" fmla="*/ 4 h 67"/>
                  <a:gd name="T8" fmla="*/ 49 w 54"/>
                  <a:gd name="T9" fmla="*/ 2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67">
                    <a:moveTo>
                      <a:pt x="49" y="26"/>
                    </a:moveTo>
                    <a:cubicBezTo>
                      <a:pt x="54" y="42"/>
                      <a:pt x="49" y="58"/>
                      <a:pt x="37" y="62"/>
                    </a:cubicBezTo>
                    <a:cubicBezTo>
                      <a:pt x="25" y="67"/>
                      <a:pt x="11" y="57"/>
                      <a:pt x="5" y="41"/>
                    </a:cubicBezTo>
                    <a:cubicBezTo>
                      <a:pt x="0" y="24"/>
                      <a:pt x="5" y="8"/>
                      <a:pt x="17" y="4"/>
                    </a:cubicBezTo>
                    <a:cubicBezTo>
                      <a:pt x="29" y="0"/>
                      <a:pt x="43" y="9"/>
                      <a:pt x="49" y="26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îŝḷîḓé-îšľïdé"/>
              <p:cNvSpPr/>
              <p:nvPr/>
            </p:nvSpPr>
            <p:spPr bwMode="auto">
              <a:xfrm>
                <a:off x="2446317" y="3333669"/>
                <a:ext cx="326033" cy="571671"/>
              </a:xfrm>
              <a:custGeom>
                <a:avLst/>
                <a:gdLst>
                  <a:gd name="T0" fmla="*/ 0 w 35"/>
                  <a:gd name="T1" fmla="*/ 2 h 61"/>
                  <a:gd name="T2" fmla="*/ 18 w 35"/>
                  <a:gd name="T3" fmla="*/ 61 h 61"/>
                  <a:gd name="T4" fmla="*/ 18 w 35"/>
                  <a:gd name="T5" fmla="*/ 61 h 61"/>
                  <a:gd name="T6" fmla="*/ 30 w 35"/>
                  <a:gd name="T7" fmla="*/ 25 h 61"/>
                  <a:gd name="T8" fmla="*/ 0 w 35"/>
                  <a:gd name="T9" fmla="*/ 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61">
                    <a:moveTo>
                      <a:pt x="0" y="2"/>
                    </a:moveTo>
                    <a:cubicBezTo>
                      <a:pt x="18" y="61"/>
                      <a:pt x="18" y="61"/>
                      <a:pt x="18" y="61"/>
                    </a:cubicBezTo>
                    <a:cubicBezTo>
                      <a:pt x="18" y="61"/>
                      <a:pt x="18" y="61"/>
                      <a:pt x="18" y="61"/>
                    </a:cubicBezTo>
                    <a:cubicBezTo>
                      <a:pt x="30" y="57"/>
                      <a:pt x="35" y="41"/>
                      <a:pt x="30" y="25"/>
                    </a:cubicBezTo>
                    <a:cubicBezTo>
                      <a:pt x="24" y="10"/>
                      <a:pt x="12" y="0"/>
                      <a:pt x="0" y="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ŝḷîḓé-ïṩḻíďè"/>
              <p:cNvSpPr/>
              <p:nvPr/>
            </p:nvSpPr>
            <p:spPr bwMode="auto">
              <a:xfrm rot="20280000">
                <a:off x="2165390" y="2212036"/>
                <a:ext cx="2371545" cy="1107613"/>
              </a:xfrm>
              <a:custGeom>
                <a:avLst/>
                <a:gdLst>
                  <a:gd name="T0" fmla="*/ 11 w 254"/>
                  <a:gd name="T1" fmla="*/ 119 h 119"/>
                  <a:gd name="T2" fmla="*/ 2 w 254"/>
                  <a:gd name="T3" fmla="*/ 113 h 119"/>
                  <a:gd name="T4" fmla="*/ 7 w 254"/>
                  <a:gd name="T5" fmla="*/ 100 h 119"/>
                  <a:gd name="T6" fmla="*/ 239 w 254"/>
                  <a:gd name="T7" fmla="*/ 2 h 119"/>
                  <a:gd name="T8" fmla="*/ 252 w 254"/>
                  <a:gd name="T9" fmla="*/ 8 h 119"/>
                  <a:gd name="T10" fmla="*/ 247 w 254"/>
                  <a:gd name="T11" fmla="*/ 21 h 119"/>
                  <a:gd name="T12" fmla="*/ 15 w 254"/>
                  <a:gd name="T13" fmla="*/ 118 h 119"/>
                  <a:gd name="T14" fmla="*/ 11 w 254"/>
                  <a:gd name="T15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4" h="119">
                    <a:moveTo>
                      <a:pt x="11" y="119"/>
                    </a:moveTo>
                    <a:cubicBezTo>
                      <a:pt x="7" y="119"/>
                      <a:pt x="3" y="117"/>
                      <a:pt x="2" y="113"/>
                    </a:cubicBezTo>
                    <a:cubicBezTo>
                      <a:pt x="0" y="108"/>
                      <a:pt x="2" y="102"/>
                      <a:pt x="7" y="100"/>
                    </a:cubicBezTo>
                    <a:cubicBezTo>
                      <a:pt x="239" y="2"/>
                      <a:pt x="239" y="2"/>
                      <a:pt x="239" y="2"/>
                    </a:cubicBezTo>
                    <a:cubicBezTo>
                      <a:pt x="244" y="0"/>
                      <a:pt x="250" y="3"/>
                      <a:pt x="252" y="8"/>
                    </a:cubicBezTo>
                    <a:cubicBezTo>
                      <a:pt x="254" y="13"/>
                      <a:pt x="252" y="19"/>
                      <a:pt x="247" y="21"/>
                    </a:cubicBezTo>
                    <a:cubicBezTo>
                      <a:pt x="15" y="118"/>
                      <a:pt x="15" y="118"/>
                      <a:pt x="15" y="118"/>
                    </a:cubicBezTo>
                    <a:cubicBezTo>
                      <a:pt x="14" y="119"/>
                      <a:pt x="12" y="119"/>
                      <a:pt x="11" y="119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îŝḷîḓé-i$ļíďè"/>
              <p:cNvSpPr/>
              <p:nvPr/>
            </p:nvSpPr>
            <p:spPr bwMode="auto">
              <a:xfrm rot="20700000">
                <a:off x="3953528" y="1068043"/>
                <a:ext cx="826245" cy="839642"/>
              </a:xfrm>
              <a:custGeom>
                <a:avLst/>
                <a:gdLst>
                  <a:gd name="T0" fmla="*/ 0 w 185"/>
                  <a:gd name="T1" fmla="*/ 188 h 188"/>
                  <a:gd name="T2" fmla="*/ 20 w 185"/>
                  <a:gd name="T3" fmla="*/ 85 h 188"/>
                  <a:gd name="T4" fmla="*/ 185 w 185"/>
                  <a:gd name="T5" fmla="*/ 0 h 188"/>
                  <a:gd name="T6" fmla="*/ 160 w 185"/>
                  <a:gd name="T7" fmla="*/ 119 h 188"/>
                  <a:gd name="T8" fmla="*/ 0 w 185"/>
                  <a:gd name="T9" fmla="*/ 188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5" h="188">
                    <a:moveTo>
                      <a:pt x="0" y="188"/>
                    </a:moveTo>
                    <a:lnTo>
                      <a:pt x="20" y="85"/>
                    </a:lnTo>
                    <a:lnTo>
                      <a:pt x="185" y="0"/>
                    </a:lnTo>
                    <a:lnTo>
                      <a:pt x="160" y="119"/>
                    </a:lnTo>
                    <a:lnTo>
                      <a:pt x="0" y="188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îŝḷîḓé-íṧḻíḑe"/>
              <p:cNvSpPr/>
              <p:nvPr/>
            </p:nvSpPr>
            <p:spPr bwMode="auto">
              <a:xfrm rot="20700000">
                <a:off x="4025760" y="1538140"/>
                <a:ext cx="1107614" cy="540410"/>
              </a:xfrm>
              <a:custGeom>
                <a:avLst/>
                <a:gdLst>
                  <a:gd name="T0" fmla="*/ 0 w 248"/>
                  <a:gd name="T1" fmla="*/ 69 h 121"/>
                  <a:gd name="T2" fmla="*/ 87 w 248"/>
                  <a:gd name="T3" fmla="*/ 121 h 121"/>
                  <a:gd name="T4" fmla="*/ 248 w 248"/>
                  <a:gd name="T5" fmla="*/ 69 h 121"/>
                  <a:gd name="T6" fmla="*/ 160 w 248"/>
                  <a:gd name="T7" fmla="*/ 0 h 121"/>
                  <a:gd name="T8" fmla="*/ 0 w 248"/>
                  <a:gd name="T9" fmla="*/ 69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121">
                    <a:moveTo>
                      <a:pt x="0" y="69"/>
                    </a:moveTo>
                    <a:lnTo>
                      <a:pt x="87" y="121"/>
                    </a:lnTo>
                    <a:lnTo>
                      <a:pt x="248" y="69"/>
                    </a:lnTo>
                    <a:lnTo>
                      <a:pt x="160" y="0"/>
                    </a:lnTo>
                    <a:lnTo>
                      <a:pt x="0" y="69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4" name="is1ide-Rectangle 30"/>
            <p:cNvSpPr/>
            <p:nvPr/>
          </p:nvSpPr>
          <p:spPr bwMode="auto">
            <a:xfrm>
              <a:off x="1863234" y="1658371"/>
              <a:ext cx="4116872" cy="928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大幅修改商城项目，适配秒杀场景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√</a:t>
              </a:r>
              <a:endPara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显示已下单但仍未付款的库存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√</a:t>
              </a:r>
              <a:endPara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秒杀等待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-</a:t>
              </a:r>
              <a:endPara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3" name="is1ide-TextBox 31"/>
            <p:cNvSpPr txBox="1"/>
            <p:nvPr/>
          </p:nvSpPr>
          <p:spPr bwMode="auto">
            <a:xfrm>
              <a:off x="2324238" y="1245363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>
                  <a:latin typeface="微软雅黑" panose="020B0503020204020204" charset="-122"/>
                  <a:ea typeface="微软雅黑" panose="020B0503020204020204" charset="-122"/>
                </a:rPr>
                <a:t>前端开发</a:t>
              </a:r>
              <a:endParaRPr lang="zh-CN" altLang="en-US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is1ide-Freeform 14"/>
            <p:cNvSpPr/>
            <p:nvPr/>
          </p:nvSpPr>
          <p:spPr bwMode="auto">
            <a:xfrm>
              <a:off x="1901365" y="1242378"/>
              <a:ext cx="461080" cy="365375"/>
            </a:xfrm>
            <a:custGeom>
              <a:avLst/>
              <a:gdLst>
                <a:gd name="connsiteX0" fmla="*/ 511657 w 606157"/>
                <a:gd name="connsiteY0" fmla="*/ 343654 h 480339"/>
                <a:gd name="connsiteX1" fmla="*/ 521432 w 606157"/>
                <a:gd name="connsiteY1" fmla="*/ 353421 h 480339"/>
                <a:gd name="connsiteX2" fmla="*/ 521432 w 606157"/>
                <a:gd name="connsiteY2" fmla="*/ 376178 h 480339"/>
                <a:gd name="connsiteX3" fmla="*/ 544305 w 606157"/>
                <a:gd name="connsiteY3" fmla="*/ 376178 h 480339"/>
                <a:gd name="connsiteX4" fmla="*/ 554080 w 606157"/>
                <a:gd name="connsiteY4" fmla="*/ 385945 h 480339"/>
                <a:gd name="connsiteX5" fmla="*/ 544305 w 606157"/>
                <a:gd name="connsiteY5" fmla="*/ 395712 h 480339"/>
                <a:gd name="connsiteX6" fmla="*/ 521432 w 606157"/>
                <a:gd name="connsiteY6" fmla="*/ 395712 h 480339"/>
                <a:gd name="connsiteX7" fmla="*/ 521432 w 606157"/>
                <a:gd name="connsiteY7" fmla="*/ 418566 h 480339"/>
                <a:gd name="connsiteX8" fmla="*/ 511657 w 606157"/>
                <a:gd name="connsiteY8" fmla="*/ 428333 h 480339"/>
                <a:gd name="connsiteX9" fmla="*/ 501882 w 606157"/>
                <a:gd name="connsiteY9" fmla="*/ 418566 h 480339"/>
                <a:gd name="connsiteX10" fmla="*/ 501882 w 606157"/>
                <a:gd name="connsiteY10" fmla="*/ 395712 h 480339"/>
                <a:gd name="connsiteX11" fmla="*/ 479106 w 606157"/>
                <a:gd name="connsiteY11" fmla="*/ 395712 h 480339"/>
                <a:gd name="connsiteX12" fmla="*/ 469331 w 606157"/>
                <a:gd name="connsiteY12" fmla="*/ 385945 h 480339"/>
                <a:gd name="connsiteX13" fmla="*/ 479106 w 606157"/>
                <a:gd name="connsiteY13" fmla="*/ 376178 h 480339"/>
                <a:gd name="connsiteX14" fmla="*/ 501882 w 606157"/>
                <a:gd name="connsiteY14" fmla="*/ 376178 h 480339"/>
                <a:gd name="connsiteX15" fmla="*/ 501882 w 606157"/>
                <a:gd name="connsiteY15" fmla="*/ 353421 h 480339"/>
                <a:gd name="connsiteX16" fmla="*/ 511657 w 606157"/>
                <a:gd name="connsiteY16" fmla="*/ 343654 h 480339"/>
                <a:gd name="connsiteX17" fmla="*/ 511621 w 606157"/>
                <a:gd name="connsiteY17" fmla="*/ 311170 h 480339"/>
                <a:gd name="connsiteX18" fmla="*/ 436735 w 606157"/>
                <a:gd name="connsiteY18" fmla="*/ 385944 h 480339"/>
                <a:gd name="connsiteX19" fmla="*/ 511621 w 606157"/>
                <a:gd name="connsiteY19" fmla="*/ 460816 h 480339"/>
                <a:gd name="connsiteX20" fmla="*/ 586605 w 606157"/>
                <a:gd name="connsiteY20" fmla="*/ 385944 h 480339"/>
                <a:gd name="connsiteX21" fmla="*/ 511621 w 606157"/>
                <a:gd name="connsiteY21" fmla="*/ 311170 h 480339"/>
                <a:gd name="connsiteX22" fmla="*/ 511621 w 606157"/>
                <a:gd name="connsiteY22" fmla="*/ 291647 h 480339"/>
                <a:gd name="connsiteX23" fmla="*/ 606157 w 606157"/>
                <a:gd name="connsiteY23" fmla="*/ 385944 h 480339"/>
                <a:gd name="connsiteX24" fmla="*/ 511621 w 606157"/>
                <a:gd name="connsiteY24" fmla="*/ 480339 h 480339"/>
                <a:gd name="connsiteX25" fmla="*/ 417183 w 606157"/>
                <a:gd name="connsiteY25" fmla="*/ 385944 h 480339"/>
                <a:gd name="connsiteX26" fmla="*/ 511621 w 606157"/>
                <a:gd name="connsiteY26" fmla="*/ 291647 h 480339"/>
                <a:gd name="connsiteX27" fmla="*/ 368279 w 606157"/>
                <a:gd name="connsiteY27" fmla="*/ 200476 h 480339"/>
                <a:gd name="connsiteX28" fmla="*/ 489505 w 606157"/>
                <a:gd name="connsiteY28" fmla="*/ 259991 h 480339"/>
                <a:gd name="connsiteX29" fmla="*/ 487746 w 606157"/>
                <a:gd name="connsiteY29" fmla="*/ 273650 h 480339"/>
                <a:gd name="connsiteX30" fmla="*/ 481782 w 606157"/>
                <a:gd name="connsiteY30" fmla="*/ 275699 h 480339"/>
                <a:gd name="connsiteX31" fmla="*/ 474059 w 606157"/>
                <a:gd name="connsiteY31" fmla="*/ 271894 h 480339"/>
                <a:gd name="connsiteX32" fmla="*/ 368279 w 606157"/>
                <a:gd name="connsiteY32" fmla="*/ 219989 h 480339"/>
                <a:gd name="connsiteX33" fmla="*/ 293588 w 606157"/>
                <a:gd name="connsiteY33" fmla="*/ 242819 h 480339"/>
                <a:gd name="connsiteX34" fmla="*/ 279999 w 606157"/>
                <a:gd name="connsiteY34" fmla="*/ 240185 h 480339"/>
                <a:gd name="connsiteX35" fmla="*/ 282639 w 606157"/>
                <a:gd name="connsiteY35" fmla="*/ 226623 h 480339"/>
                <a:gd name="connsiteX36" fmla="*/ 368279 w 606157"/>
                <a:gd name="connsiteY36" fmla="*/ 200476 h 480339"/>
                <a:gd name="connsiteX37" fmla="*/ 153211 w 606157"/>
                <a:gd name="connsiteY37" fmla="*/ 200476 h 480339"/>
                <a:gd name="connsiteX38" fmla="*/ 306325 w 606157"/>
                <a:gd name="connsiteY38" fmla="*/ 353439 h 480339"/>
                <a:gd name="connsiteX39" fmla="*/ 296547 w 606157"/>
                <a:gd name="connsiteY39" fmla="*/ 363200 h 480339"/>
                <a:gd name="connsiteX40" fmla="*/ 286770 w 606157"/>
                <a:gd name="connsiteY40" fmla="*/ 353439 h 480339"/>
                <a:gd name="connsiteX41" fmla="*/ 153211 w 606157"/>
                <a:gd name="connsiteY41" fmla="*/ 219999 h 480339"/>
                <a:gd name="connsiteX42" fmla="*/ 19554 w 606157"/>
                <a:gd name="connsiteY42" fmla="*/ 353439 h 480339"/>
                <a:gd name="connsiteX43" fmla="*/ 9777 w 606157"/>
                <a:gd name="connsiteY43" fmla="*/ 363200 h 480339"/>
                <a:gd name="connsiteX44" fmla="*/ 0 w 606157"/>
                <a:gd name="connsiteY44" fmla="*/ 353439 h 480339"/>
                <a:gd name="connsiteX45" fmla="*/ 153211 w 606157"/>
                <a:gd name="connsiteY45" fmla="*/ 200476 h 480339"/>
                <a:gd name="connsiteX46" fmla="*/ 368295 w 606157"/>
                <a:gd name="connsiteY46" fmla="*/ 19531 h 480339"/>
                <a:gd name="connsiteX47" fmla="*/ 306326 w 606157"/>
                <a:gd name="connsiteY47" fmla="*/ 81348 h 480339"/>
                <a:gd name="connsiteX48" fmla="*/ 368295 w 606157"/>
                <a:gd name="connsiteY48" fmla="*/ 143262 h 480339"/>
                <a:gd name="connsiteX49" fmla="*/ 430165 w 606157"/>
                <a:gd name="connsiteY49" fmla="*/ 81348 h 480339"/>
                <a:gd name="connsiteX50" fmla="*/ 368295 w 606157"/>
                <a:gd name="connsiteY50" fmla="*/ 19531 h 480339"/>
                <a:gd name="connsiteX51" fmla="*/ 153211 w 606157"/>
                <a:gd name="connsiteY51" fmla="*/ 19531 h 480339"/>
                <a:gd name="connsiteX52" fmla="*/ 91242 w 606157"/>
                <a:gd name="connsiteY52" fmla="*/ 81348 h 480339"/>
                <a:gd name="connsiteX53" fmla="*/ 153211 w 606157"/>
                <a:gd name="connsiteY53" fmla="*/ 143262 h 480339"/>
                <a:gd name="connsiteX54" fmla="*/ 215081 w 606157"/>
                <a:gd name="connsiteY54" fmla="*/ 81348 h 480339"/>
                <a:gd name="connsiteX55" fmla="*/ 153211 w 606157"/>
                <a:gd name="connsiteY55" fmla="*/ 19531 h 480339"/>
                <a:gd name="connsiteX56" fmla="*/ 368295 w 606157"/>
                <a:gd name="connsiteY56" fmla="*/ 0 h 480339"/>
                <a:gd name="connsiteX57" fmla="*/ 449714 w 606157"/>
                <a:gd name="connsiteY57" fmla="*/ 81348 h 480339"/>
                <a:gd name="connsiteX58" fmla="*/ 368295 w 606157"/>
                <a:gd name="connsiteY58" fmla="*/ 162794 h 480339"/>
                <a:gd name="connsiteX59" fmla="*/ 286778 w 606157"/>
                <a:gd name="connsiteY59" fmla="*/ 81348 h 480339"/>
                <a:gd name="connsiteX60" fmla="*/ 368295 w 606157"/>
                <a:gd name="connsiteY60" fmla="*/ 0 h 480339"/>
                <a:gd name="connsiteX61" fmla="*/ 153211 w 606157"/>
                <a:gd name="connsiteY61" fmla="*/ 0 h 480339"/>
                <a:gd name="connsiteX62" fmla="*/ 234630 w 606157"/>
                <a:gd name="connsiteY62" fmla="*/ 81348 h 480339"/>
                <a:gd name="connsiteX63" fmla="*/ 153211 w 606157"/>
                <a:gd name="connsiteY63" fmla="*/ 162794 h 480339"/>
                <a:gd name="connsiteX64" fmla="*/ 71694 w 606157"/>
                <a:gd name="connsiteY64" fmla="*/ 81348 h 480339"/>
                <a:gd name="connsiteX65" fmla="*/ 153211 w 606157"/>
                <a:gd name="connsiteY65" fmla="*/ 0 h 48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06157" h="480339">
                  <a:moveTo>
                    <a:pt x="511657" y="343654"/>
                  </a:moveTo>
                  <a:cubicBezTo>
                    <a:pt x="517131" y="343654"/>
                    <a:pt x="521432" y="348049"/>
                    <a:pt x="521432" y="353421"/>
                  </a:cubicBezTo>
                  <a:lnTo>
                    <a:pt x="521432" y="376178"/>
                  </a:lnTo>
                  <a:lnTo>
                    <a:pt x="544305" y="376178"/>
                  </a:lnTo>
                  <a:cubicBezTo>
                    <a:pt x="549682" y="376178"/>
                    <a:pt x="554080" y="380573"/>
                    <a:pt x="554080" y="385945"/>
                  </a:cubicBezTo>
                  <a:cubicBezTo>
                    <a:pt x="554080" y="391414"/>
                    <a:pt x="549682" y="395712"/>
                    <a:pt x="544305" y="395712"/>
                  </a:cubicBezTo>
                  <a:lnTo>
                    <a:pt x="521432" y="395712"/>
                  </a:lnTo>
                  <a:lnTo>
                    <a:pt x="521432" y="418566"/>
                  </a:lnTo>
                  <a:cubicBezTo>
                    <a:pt x="521432" y="423938"/>
                    <a:pt x="517131" y="428333"/>
                    <a:pt x="511657" y="428333"/>
                  </a:cubicBezTo>
                  <a:cubicBezTo>
                    <a:pt x="506281" y="428333"/>
                    <a:pt x="501882" y="423938"/>
                    <a:pt x="501882" y="418566"/>
                  </a:cubicBezTo>
                  <a:lnTo>
                    <a:pt x="501882" y="395712"/>
                  </a:lnTo>
                  <a:lnTo>
                    <a:pt x="479106" y="395712"/>
                  </a:lnTo>
                  <a:cubicBezTo>
                    <a:pt x="473730" y="395712"/>
                    <a:pt x="469331" y="391414"/>
                    <a:pt x="469331" y="385945"/>
                  </a:cubicBezTo>
                  <a:cubicBezTo>
                    <a:pt x="469331" y="380573"/>
                    <a:pt x="473730" y="376178"/>
                    <a:pt x="479106" y="376178"/>
                  </a:cubicBezTo>
                  <a:lnTo>
                    <a:pt x="501882" y="376178"/>
                  </a:lnTo>
                  <a:lnTo>
                    <a:pt x="501882" y="353421"/>
                  </a:lnTo>
                  <a:cubicBezTo>
                    <a:pt x="501882" y="348049"/>
                    <a:pt x="506281" y="343654"/>
                    <a:pt x="511657" y="343654"/>
                  </a:cubicBezTo>
                  <a:close/>
                  <a:moveTo>
                    <a:pt x="511621" y="311170"/>
                  </a:moveTo>
                  <a:cubicBezTo>
                    <a:pt x="470366" y="311170"/>
                    <a:pt x="436735" y="344750"/>
                    <a:pt x="436735" y="385944"/>
                  </a:cubicBezTo>
                  <a:cubicBezTo>
                    <a:pt x="436735" y="427236"/>
                    <a:pt x="470366" y="460816"/>
                    <a:pt x="511621" y="460816"/>
                  </a:cubicBezTo>
                  <a:cubicBezTo>
                    <a:pt x="552975" y="460816"/>
                    <a:pt x="586605" y="427236"/>
                    <a:pt x="586605" y="385944"/>
                  </a:cubicBezTo>
                  <a:cubicBezTo>
                    <a:pt x="586605" y="344750"/>
                    <a:pt x="552975" y="311170"/>
                    <a:pt x="511621" y="311170"/>
                  </a:cubicBezTo>
                  <a:close/>
                  <a:moveTo>
                    <a:pt x="511621" y="291647"/>
                  </a:moveTo>
                  <a:cubicBezTo>
                    <a:pt x="563729" y="291647"/>
                    <a:pt x="606157" y="333915"/>
                    <a:pt x="606157" y="385944"/>
                  </a:cubicBezTo>
                  <a:cubicBezTo>
                    <a:pt x="606157" y="437974"/>
                    <a:pt x="563729" y="480339"/>
                    <a:pt x="511621" y="480339"/>
                  </a:cubicBezTo>
                  <a:cubicBezTo>
                    <a:pt x="459514" y="480339"/>
                    <a:pt x="417183" y="437974"/>
                    <a:pt x="417183" y="385944"/>
                  </a:cubicBezTo>
                  <a:cubicBezTo>
                    <a:pt x="417183" y="333915"/>
                    <a:pt x="459514" y="291647"/>
                    <a:pt x="511621" y="291647"/>
                  </a:cubicBezTo>
                  <a:close/>
                  <a:moveTo>
                    <a:pt x="368279" y="200476"/>
                  </a:moveTo>
                  <a:cubicBezTo>
                    <a:pt x="416085" y="200476"/>
                    <a:pt x="460274" y="222135"/>
                    <a:pt x="489505" y="259991"/>
                  </a:cubicBezTo>
                  <a:cubicBezTo>
                    <a:pt x="492829" y="264284"/>
                    <a:pt x="492047" y="270333"/>
                    <a:pt x="487746" y="273650"/>
                  </a:cubicBezTo>
                  <a:cubicBezTo>
                    <a:pt x="485986" y="275016"/>
                    <a:pt x="483835" y="275699"/>
                    <a:pt x="481782" y="275699"/>
                  </a:cubicBezTo>
                  <a:cubicBezTo>
                    <a:pt x="478849" y="275699"/>
                    <a:pt x="475916" y="274430"/>
                    <a:pt x="474059" y="271894"/>
                  </a:cubicBezTo>
                  <a:cubicBezTo>
                    <a:pt x="448542" y="238917"/>
                    <a:pt x="409926" y="219989"/>
                    <a:pt x="368279" y="219989"/>
                  </a:cubicBezTo>
                  <a:cubicBezTo>
                    <a:pt x="341492" y="219989"/>
                    <a:pt x="315683" y="227892"/>
                    <a:pt x="293588" y="242819"/>
                  </a:cubicBezTo>
                  <a:cubicBezTo>
                    <a:pt x="289091" y="245844"/>
                    <a:pt x="283030" y="244673"/>
                    <a:pt x="279999" y="240185"/>
                  </a:cubicBezTo>
                  <a:cubicBezTo>
                    <a:pt x="276969" y="235697"/>
                    <a:pt x="278142" y="229648"/>
                    <a:pt x="282639" y="226623"/>
                  </a:cubicBezTo>
                  <a:cubicBezTo>
                    <a:pt x="307960" y="209549"/>
                    <a:pt x="337582" y="200476"/>
                    <a:pt x="368279" y="200476"/>
                  </a:cubicBezTo>
                  <a:close/>
                  <a:moveTo>
                    <a:pt x="153211" y="200476"/>
                  </a:moveTo>
                  <a:cubicBezTo>
                    <a:pt x="237688" y="200476"/>
                    <a:pt x="306325" y="269099"/>
                    <a:pt x="306325" y="353439"/>
                  </a:cubicBezTo>
                  <a:cubicBezTo>
                    <a:pt x="306325" y="358808"/>
                    <a:pt x="302023" y="363200"/>
                    <a:pt x="296547" y="363200"/>
                  </a:cubicBezTo>
                  <a:cubicBezTo>
                    <a:pt x="291170" y="363200"/>
                    <a:pt x="286770" y="358808"/>
                    <a:pt x="286770" y="353439"/>
                  </a:cubicBezTo>
                  <a:cubicBezTo>
                    <a:pt x="286770" y="279837"/>
                    <a:pt x="226835" y="219999"/>
                    <a:pt x="153211" y="219999"/>
                  </a:cubicBezTo>
                  <a:cubicBezTo>
                    <a:pt x="79490" y="219999"/>
                    <a:pt x="19554" y="279837"/>
                    <a:pt x="19554" y="353439"/>
                  </a:cubicBezTo>
                  <a:cubicBezTo>
                    <a:pt x="19554" y="358808"/>
                    <a:pt x="15155" y="363200"/>
                    <a:pt x="9777" y="363200"/>
                  </a:cubicBezTo>
                  <a:cubicBezTo>
                    <a:pt x="4400" y="363200"/>
                    <a:pt x="0" y="358808"/>
                    <a:pt x="0" y="353439"/>
                  </a:cubicBezTo>
                  <a:cubicBezTo>
                    <a:pt x="0" y="269099"/>
                    <a:pt x="68735" y="200476"/>
                    <a:pt x="153211" y="200476"/>
                  </a:cubicBezTo>
                  <a:close/>
                  <a:moveTo>
                    <a:pt x="368295" y="19531"/>
                  </a:moveTo>
                  <a:cubicBezTo>
                    <a:pt x="334085" y="19531"/>
                    <a:pt x="306326" y="47266"/>
                    <a:pt x="306326" y="81348"/>
                  </a:cubicBezTo>
                  <a:cubicBezTo>
                    <a:pt x="306326" y="115528"/>
                    <a:pt x="334085" y="143262"/>
                    <a:pt x="368295" y="143262"/>
                  </a:cubicBezTo>
                  <a:cubicBezTo>
                    <a:pt x="402407" y="143262"/>
                    <a:pt x="430165" y="115528"/>
                    <a:pt x="430165" y="81348"/>
                  </a:cubicBezTo>
                  <a:cubicBezTo>
                    <a:pt x="430165" y="47266"/>
                    <a:pt x="402407" y="19531"/>
                    <a:pt x="368295" y="19531"/>
                  </a:cubicBezTo>
                  <a:close/>
                  <a:moveTo>
                    <a:pt x="153211" y="19531"/>
                  </a:moveTo>
                  <a:cubicBezTo>
                    <a:pt x="119001" y="19531"/>
                    <a:pt x="91242" y="47266"/>
                    <a:pt x="91242" y="81348"/>
                  </a:cubicBezTo>
                  <a:cubicBezTo>
                    <a:pt x="91242" y="115528"/>
                    <a:pt x="119001" y="143262"/>
                    <a:pt x="153211" y="143262"/>
                  </a:cubicBezTo>
                  <a:cubicBezTo>
                    <a:pt x="187323" y="143262"/>
                    <a:pt x="215081" y="115528"/>
                    <a:pt x="215081" y="81348"/>
                  </a:cubicBezTo>
                  <a:cubicBezTo>
                    <a:pt x="215081" y="47266"/>
                    <a:pt x="187323" y="19531"/>
                    <a:pt x="153211" y="19531"/>
                  </a:cubicBezTo>
                  <a:close/>
                  <a:moveTo>
                    <a:pt x="368295" y="0"/>
                  </a:moveTo>
                  <a:cubicBezTo>
                    <a:pt x="413158" y="0"/>
                    <a:pt x="449714" y="36523"/>
                    <a:pt x="449714" y="81348"/>
                  </a:cubicBezTo>
                  <a:cubicBezTo>
                    <a:pt x="449714" y="126270"/>
                    <a:pt x="413158" y="162794"/>
                    <a:pt x="368295" y="162794"/>
                  </a:cubicBezTo>
                  <a:cubicBezTo>
                    <a:pt x="323333" y="162794"/>
                    <a:pt x="286778" y="126270"/>
                    <a:pt x="286778" y="81348"/>
                  </a:cubicBezTo>
                  <a:cubicBezTo>
                    <a:pt x="286778" y="36523"/>
                    <a:pt x="323333" y="0"/>
                    <a:pt x="368295" y="0"/>
                  </a:cubicBezTo>
                  <a:close/>
                  <a:moveTo>
                    <a:pt x="153211" y="0"/>
                  </a:moveTo>
                  <a:cubicBezTo>
                    <a:pt x="198074" y="0"/>
                    <a:pt x="234630" y="36523"/>
                    <a:pt x="234630" y="81348"/>
                  </a:cubicBezTo>
                  <a:cubicBezTo>
                    <a:pt x="234630" y="126270"/>
                    <a:pt x="198074" y="162794"/>
                    <a:pt x="153211" y="162794"/>
                  </a:cubicBezTo>
                  <a:cubicBezTo>
                    <a:pt x="108249" y="162794"/>
                    <a:pt x="71694" y="126270"/>
                    <a:pt x="71694" y="81348"/>
                  </a:cubicBezTo>
                  <a:cubicBezTo>
                    <a:pt x="71694" y="36523"/>
                    <a:pt x="108249" y="0"/>
                    <a:pt x="153211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" name="is1ide-Rectangle 30"/>
            <p:cNvSpPr/>
            <p:nvPr/>
          </p:nvSpPr>
          <p:spPr bwMode="auto">
            <a:xfrm>
              <a:off x="1863235" y="3020003"/>
              <a:ext cx="4116872" cy="17412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库存数据压入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Redis</a:t>
              </a:r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缓存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√</a:t>
              </a:r>
              <a:endPara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预付款下订单扣减库存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√</a:t>
              </a:r>
              <a:endPara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r>
                <a:rPr 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高并发的下订单超时未付款检测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√</a:t>
              </a:r>
              <a:endPara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云端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Redis</a:t>
              </a:r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服务器搭建完成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√</a:t>
              </a:r>
              <a:endPara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完整的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RocketMQ</a:t>
              </a:r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服务搭建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√</a:t>
              </a:r>
              <a:endPara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endPara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6" name="is1ide-TextBox 31"/>
            <p:cNvSpPr txBox="1"/>
            <p:nvPr/>
          </p:nvSpPr>
          <p:spPr bwMode="auto">
            <a:xfrm>
              <a:off x="2324238" y="2551798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>
                  <a:solidFill>
                    <a:srgbClr val="1C4D53"/>
                  </a:solidFill>
                  <a:latin typeface="微软雅黑" panose="020B0503020204020204" charset="-122"/>
                  <a:ea typeface="微软雅黑" panose="020B0503020204020204" charset="-122"/>
                </a:rPr>
                <a:t>后端开发</a:t>
              </a:r>
              <a:endParaRPr lang="zh-CN" altLang="en-US" sz="2000" b="1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is1ide-Freeform 14"/>
            <p:cNvSpPr/>
            <p:nvPr/>
          </p:nvSpPr>
          <p:spPr bwMode="auto">
            <a:xfrm>
              <a:off x="1863235" y="2486054"/>
              <a:ext cx="461080" cy="460474"/>
            </a:xfrm>
            <a:custGeom>
              <a:avLst/>
              <a:gdLst>
                <a:gd name="connsiteX0" fmla="*/ 86413 w 591547"/>
                <a:gd name="connsiteY0" fmla="*/ 515758 h 590770"/>
                <a:gd name="connsiteX1" fmla="*/ 171919 w 591547"/>
                <a:gd name="connsiteY1" fmla="*/ 515758 h 590770"/>
                <a:gd name="connsiteX2" fmla="*/ 171919 w 591547"/>
                <a:gd name="connsiteY2" fmla="*/ 537523 h 590770"/>
                <a:gd name="connsiteX3" fmla="*/ 86413 w 591547"/>
                <a:gd name="connsiteY3" fmla="*/ 537523 h 590770"/>
                <a:gd name="connsiteX4" fmla="*/ 86413 w 591547"/>
                <a:gd name="connsiteY4" fmla="*/ 461733 h 590770"/>
                <a:gd name="connsiteX5" fmla="*/ 171919 w 591547"/>
                <a:gd name="connsiteY5" fmla="*/ 461733 h 590770"/>
                <a:gd name="connsiteX6" fmla="*/ 171919 w 591547"/>
                <a:gd name="connsiteY6" fmla="*/ 483498 h 590770"/>
                <a:gd name="connsiteX7" fmla="*/ 86413 w 591547"/>
                <a:gd name="connsiteY7" fmla="*/ 483498 h 590770"/>
                <a:gd name="connsiteX8" fmla="*/ 86413 w 591547"/>
                <a:gd name="connsiteY8" fmla="*/ 408616 h 590770"/>
                <a:gd name="connsiteX9" fmla="*/ 171919 w 591547"/>
                <a:gd name="connsiteY9" fmla="*/ 408616 h 590770"/>
                <a:gd name="connsiteX10" fmla="*/ 171919 w 591547"/>
                <a:gd name="connsiteY10" fmla="*/ 429474 h 590770"/>
                <a:gd name="connsiteX11" fmla="*/ 86413 w 591547"/>
                <a:gd name="connsiteY11" fmla="*/ 429474 h 590770"/>
                <a:gd name="connsiteX12" fmla="*/ 204177 w 591547"/>
                <a:gd name="connsiteY12" fmla="*/ 357041 h 590770"/>
                <a:gd name="connsiteX13" fmla="*/ 204177 w 591547"/>
                <a:gd name="connsiteY13" fmla="*/ 569815 h 590770"/>
                <a:gd name="connsiteX14" fmla="*/ 333300 w 591547"/>
                <a:gd name="connsiteY14" fmla="*/ 569815 h 590770"/>
                <a:gd name="connsiteX15" fmla="*/ 333300 w 591547"/>
                <a:gd name="connsiteY15" fmla="*/ 382026 h 590770"/>
                <a:gd name="connsiteX16" fmla="*/ 183194 w 591547"/>
                <a:gd name="connsiteY16" fmla="*/ 357041 h 590770"/>
                <a:gd name="connsiteX17" fmla="*/ 75053 w 591547"/>
                <a:gd name="connsiteY17" fmla="*/ 382026 h 590770"/>
                <a:gd name="connsiteX18" fmla="*/ 75053 w 591547"/>
                <a:gd name="connsiteY18" fmla="*/ 569815 h 590770"/>
                <a:gd name="connsiteX19" fmla="*/ 183194 w 591547"/>
                <a:gd name="connsiteY19" fmla="*/ 569815 h 590770"/>
                <a:gd name="connsiteX20" fmla="*/ 247709 w 591547"/>
                <a:gd name="connsiteY20" fmla="*/ 311838 h 590770"/>
                <a:gd name="connsiteX21" fmla="*/ 322851 w 591547"/>
                <a:gd name="connsiteY21" fmla="*/ 311838 h 590770"/>
                <a:gd name="connsiteX22" fmla="*/ 322851 w 591547"/>
                <a:gd name="connsiteY22" fmla="*/ 332826 h 590770"/>
                <a:gd name="connsiteX23" fmla="*/ 247709 w 591547"/>
                <a:gd name="connsiteY23" fmla="*/ 332826 h 590770"/>
                <a:gd name="connsiteX24" fmla="*/ 247709 w 591547"/>
                <a:gd name="connsiteY24" fmla="*/ 257944 h 590770"/>
                <a:gd name="connsiteX25" fmla="*/ 322851 w 591547"/>
                <a:gd name="connsiteY25" fmla="*/ 257944 h 590770"/>
                <a:gd name="connsiteX26" fmla="*/ 322851 w 591547"/>
                <a:gd name="connsiteY26" fmla="*/ 279580 h 590770"/>
                <a:gd name="connsiteX27" fmla="*/ 247709 w 591547"/>
                <a:gd name="connsiteY27" fmla="*/ 279580 h 590770"/>
                <a:gd name="connsiteX28" fmla="*/ 247709 w 591547"/>
                <a:gd name="connsiteY28" fmla="*/ 203919 h 590770"/>
                <a:gd name="connsiteX29" fmla="*/ 322851 w 591547"/>
                <a:gd name="connsiteY29" fmla="*/ 203919 h 590770"/>
                <a:gd name="connsiteX30" fmla="*/ 322851 w 591547"/>
                <a:gd name="connsiteY30" fmla="*/ 225684 h 590770"/>
                <a:gd name="connsiteX31" fmla="*/ 247709 w 591547"/>
                <a:gd name="connsiteY31" fmla="*/ 225684 h 590770"/>
                <a:gd name="connsiteX32" fmla="*/ 247709 w 591547"/>
                <a:gd name="connsiteY32" fmla="*/ 150672 h 590770"/>
                <a:gd name="connsiteX33" fmla="*/ 322851 w 591547"/>
                <a:gd name="connsiteY33" fmla="*/ 150672 h 590770"/>
                <a:gd name="connsiteX34" fmla="*/ 322851 w 591547"/>
                <a:gd name="connsiteY34" fmla="*/ 171660 h 590770"/>
                <a:gd name="connsiteX35" fmla="*/ 247709 w 591547"/>
                <a:gd name="connsiteY35" fmla="*/ 171660 h 590770"/>
                <a:gd name="connsiteX36" fmla="*/ 355090 w 591547"/>
                <a:gd name="connsiteY36" fmla="*/ 102357 h 590770"/>
                <a:gd name="connsiteX37" fmla="*/ 355090 w 591547"/>
                <a:gd name="connsiteY37" fmla="*/ 373160 h 590770"/>
                <a:gd name="connsiteX38" fmla="*/ 355090 w 591547"/>
                <a:gd name="connsiteY38" fmla="*/ 376384 h 590770"/>
                <a:gd name="connsiteX39" fmla="*/ 355090 w 591547"/>
                <a:gd name="connsiteY39" fmla="*/ 569815 h 590770"/>
                <a:gd name="connsiteX40" fmla="*/ 484213 w 591547"/>
                <a:gd name="connsiteY40" fmla="*/ 569815 h 590770"/>
                <a:gd name="connsiteX41" fmla="*/ 484213 w 591547"/>
                <a:gd name="connsiteY41" fmla="*/ 154744 h 590770"/>
                <a:gd name="connsiteX42" fmla="*/ 333300 w 591547"/>
                <a:gd name="connsiteY42" fmla="*/ 99939 h 590770"/>
                <a:gd name="connsiteX43" fmla="*/ 236458 w 591547"/>
                <a:gd name="connsiteY43" fmla="*/ 125730 h 590770"/>
                <a:gd name="connsiteX44" fmla="*/ 236458 w 591547"/>
                <a:gd name="connsiteY44" fmla="*/ 341728 h 590770"/>
                <a:gd name="connsiteX45" fmla="*/ 333300 w 591547"/>
                <a:gd name="connsiteY45" fmla="*/ 360265 h 590770"/>
                <a:gd name="connsiteX46" fmla="*/ 397862 w 591547"/>
                <a:gd name="connsiteY46" fmla="*/ 21761 h 590770"/>
                <a:gd name="connsiteX47" fmla="*/ 387371 w 591547"/>
                <a:gd name="connsiteY47" fmla="*/ 32238 h 590770"/>
                <a:gd name="connsiteX48" fmla="*/ 397862 w 591547"/>
                <a:gd name="connsiteY48" fmla="*/ 42716 h 590770"/>
                <a:gd name="connsiteX49" fmla="*/ 409160 w 591547"/>
                <a:gd name="connsiteY49" fmla="*/ 32238 h 590770"/>
                <a:gd name="connsiteX50" fmla="*/ 397862 w 591547"/>
                <a:gd name="connsiteY50" fmla="*/ 21761 h 590770"/>
                <a:gd name="connsiteX51" fmla="*/ 397862 w 591547"/>
                <a:gd name="connsiteY51" fmla="*/ 0 h 590770"/>
                <a:gd name="connsiteX52" fmla="*/ 430143 w 591547"/>
                <a:gd name="connsiteY52" fmla="*/ 32238 h 590770"/>
                <a:gd name="connsiteX53" fmla="*/ 409160 w 591547"/>
                <a:gd name="connsiteY53" fmla="*/ 62865 h 590770"/>
                <a:gd name="connsiteX54" fmla="*/ 409160 w 591547"/>
                <a:gd name="connsiteY54" fmla="*/ 100745 h 590770"/>
                <a:gd name="connsiteX55" fmla="*/ 498740 w 591547"/>
                <a:gd name="connsiteY55" fmla="*/ 137819 h 590770"/>
                <a:gd name="connsiteX56" fmla="*/ 506003 w 591547"/>
                <a:gd name="connsiteY56" fmla="*/ 147491 h 590770"/>
                <a:gd name="connsiteX57" fmla="*/ 506003 w 591547"/>
                <a:gd name="connsiteY57" fmla="*/ 569815 h 590770"/>
                <a:gd name="connsiteX58" fmla="*/ 591547 w 591547"/>
                <a:gd name="connsiteY58" fmla="*/ 569815 h 590770"/>
                <a:gd name="connsiteX59" fmla="*/ 591547 w 591547"/>
                <a:gd name="connsiteY59" fmla="*/ 590770 h 590770"/>
                <a:gd name="connsiteX60" fmla="*/ 494705 w 591547"/>
                <a:gd name="connsiteY60" fmla="*/ 590770 h 590770"/>
                <a:gd name="connsiteX61" fmla="*/ 344598 w 591547"/>
                <a:gd name="connsiteY61" fmla="*/ 590770 h 590770"/>
                <a:gd name="connsiteX62" fmla="*/ 193685 w 591547"/>
                <a:gd name="connsiteY62" fmla="*/ 590770 h 590770"/>
                <a:gd name="connsiteX63" fmla="*/ 64562 w 591547"/>
                <a:gd name="connsiteY63" fmla="*/ 590770 h 590770"/>
                <a:gd name="connsiteX64" fmla="*/ 0 w 591547"/>
                <a:gd name="connsiteY64" fmla="*/ 590770 h 590770"/>
                <a:gd name="connsiteX65" fmla="*/ 0 w 591547"/>
                <a:gd name="connsiteY65" fmla="*/ 569815 h 590770"/>
                <a:gd name="connsiteX66" fmla="*/ 54070 w 591547"/>
                <a:gd name="connsiteY66" fmla="*/ 569815 h 590770"/>
                <a:gd name="connsiteX67" fmla="*/ 54070 w 591547"/>
                <a:gd name="connsiteY67" fmla="*/ 373160 h 590770"/>
                <a:gd name="connsiteX68" fmla="*/ 62141 w 591547"/>
                <a:gd name="connsiteY68" fmla="*/ 362683 h 590770"/>
                <a:gd name="connsiteX69" fmla="*/ 191264 w 591547"/>
                <a:gd name="connsiteY69" fmla="*/ 333668 h 590770"/>
                <a:gd name="connsiteX70" fmla="*/ 195299 w 591547"/>
                <a:gd name="connsiteY70" fmla="*/ 333668 h 590770"/>
                <a:gd name="connsiteX71" fmla="*/ 196106 w 591547"/>
                <a:gd name="connsiteY71" fmla="*/ 333668 h 590770"/>
                <a:gd name="connsiteX72" fmla="*/ 215475 w 591547"/>
                <a:gd name="connsiteY72" fmla="*/ 336892 h 590770"/>
                <a:gd name="connsiteX73" fmla="*/ 215475 w 591547"/>
                <a:gd name="connsiteY73" fmla="*/ 116864 h 590770"/>
                <a:gd name="connsiteX74" fmla="*/ 223545 w 591547"/>
                <a:gd name="connsiteY74" fmla="*/ 106387 h 590770"/>
                <a:gd name="connsiteX75" fmla="*/ 341370 w 591547"/>
                <a:gd name="connsiteY75" fmla="*/ 75760 h 590770"/>
                <a:gd name="connsiteX76" fmla="*/ 342984 w 591547"/>
                <a:gd name="connsiteY76" fmla="*/ 75760 h 590770"/>
                <a:gd name="connsiteX77" fmla="*/ 345405 w 591547"/>
                <a:gd name="connsiteY77" fmla="*/ 75760 h 590770"/>
                <a:gd name="connsiteX78" fmla="*/ 347020 w 591547"/>
                <a:gd name="connsiteY78" fmla="*/ 75760 h 590770"/>
                <a:gd name="connsiteX79" fmla="*/ 348634 w 591547"/>
                <a:gd name="connsiteY79" fmla="*/ 75760 h 590770"/>
                <a:gd name="connsiteX80" fmla="*/ 387371 w 591547"/>
                <a:gd name="connsiteY80" fmla="*/ 91879 h 590770"/>
                <a:gd name="connsiteX81" fmla="*/ 387371 w 591547"/>
                <a:gd name="connsiteY81" fmla="*/ 62865 h 590770"/>
                <a:gd name="connsiteX82" fmla="*/ 365581 w 591547"/>
                <a:gd name="connsiteY82" fmla="*/ 32238 h 590770"/>
                <a:gd name="connsiteX83" fmla="*/ 397862 w 591547"/>
                <a:gd name="connsiteY83" fmla="*/ 0 h 59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91547" h="590770">
                  <a:moveTo>
                    <a:pt x="86413" y="515758"/>
                  </a:moveTo>
                  <a:lnTo>
                    <a:pt x="171919" y="515758"/>
                  </a:lnTo>
                  <a:lnTo>
                    <a:pt x="171919" y="537523"/>
                  </a:lnTo>
                  <a:lnTo>
                    <a:pt x="86413" y="537523"/>
                  </a:lnTo>
                  <a:close/>
                  <a:moveTo>
                    <a:pt x="86413" y="461733"/>
                  </a:moveTo>
                  <a:lnTo>
                    <a:pt x="171919" y="461733"/>
                  </a:lnTo>
                  <a:lnTo>
                    <a:pt x="171919" y="483498"/>
                  </a:lnTo>
                  <a:lnTo>
                    <a:pt x="86413" y="483498"/>
                  </a:lnTo>
                  <a:close/>
                  <a:moveTo>
                    <a:pt x="86413" y="408616"/>
                  </a:moveTo>
                  <a:lnTo>
                    <a:pt x="171919" y="408616"/>
                  </a:lnTo>
                  <a:lnTo>
                    <a:pt x="171919" y="429474"/>
                  </a:lnTo>
                  <a:lnTo>
                    <a:pt x="86413" y="429474"/>
                  </a:lnTo>
                  <a:close/>
                  <a:moveTo>
                    <a:pt x="204177" y="357041"/>
                  </a:moveTo>
                  <a:lnTo>
                    <a:pt x="204177" y="569815"/>
                  </a:lnTo>
                  <a:lnTo>
                    <a:pt x="333300" y="569815"/>
                  </a:lnTo>
                  <a:lnTo>
                    <a:pt x="333300" y="382026"/>
                  </a:lnTo>
                  <a:close/>
                  <a:moveTo>
                    <a:pt x="183194" y="357041"/>
                  </a:moveTo>
                  <a:lnTo>
                    <a:pt x="75053" y="382026"/>
                  </a:lnTo>
                  <a:lnTo>
                    <a:pt x="75053" y="569815"/>
                  </a:lnTo>
                  <a:lnTo>
                    <a:pt x="183194" y="569815"/>
                  </a:lnTo>
                  <a:close/>
                  <a:moveTo>
                    <a:pt x="247709" y="311838"/>
                  </a:moveTo>
                  <a:lnTo>
                    <a:pt x="322851" y="311838"/>
                  </a:lnTo>
                  <a:lnTo>
                    <a:pt x="322851" y="332826"/>
                  </a:lnTo>
                  <a:lnTo>
                    <a:pt x="247709" y="332826"/>
                  </a:lnTo>
                  <a:close/>
                  <a:moveTo>
                    <a:pt x="247709" y="257944"/>
                  </a:moveTo>
                  <a:lnTo>
                    <a:pt x="322851" y="257944"/>
                  </a:lnTo>
                  <a:lnTo>
                    <a:pt x="322851" y="279580"/>
                  </a:lnTo>
                  <a:lnTo>
                    <a:pt x="247709" y="279580"/>
                  </a:lnTo>
                  <a:close/>
                  <a:moveTo>
                    <a:pt x="247709" y="203919"/>
                  </a:moveTo>
                  <a:lnTo>
                    <a:pt x="322851" y="203919"/>
                  </a:lnTo>
                  <a:lnTo>
                    <a:pt x="322851" y="225684"/>
                  </a:lnTo>
                  <a:lnTo>
                    <a:pt x="247709" y="225684"/>
                  </a:lnTo>
                  <a:close/>
                  <a:moveTo>
                    <a:pt x="247709" y="150672"/>
                  </a:moveTo>
                  <a:lnTo>
                    <a:pt x="322851" y="150672"/>
                  </a:lnTo>
                  <a:lnTo>
                    <a:pt x="322851" y="171660"/>
                  </a:lnTo>
                  <a:lnTo>
                    <a:pt x="247709" y="171660"/>
                  </a:lnTo>
                  <a:close/>
                  <a:moveTo>
                    <a:pt x="355090" y="102357"/>
                  </a:moveTo>
                  <a:lnTo>
                    <a:pt x="355090" y="373160"/>
                  </a:lnTo>
                  <a:lnTo>
                    <a:pt x="355090" y="376384"/>
                  </a:lnTo>
                  <a:lnTo>
                    <a:pt x="355090" y="569815"/>
                  </a:lnTo>
                  <a:lnTo>
                    <a:pt x="484213" y="569815"/>
                  </a:lnTo>
                  <a:lnTo>
                    <a:pt x="484213" y="154744"/>
                  </a:lnTo>
                  <a:close/>
                  <a:moveTo>
                    <a:pt x="333300" y="99939"/>
                  </a:moveTo>
                  <a:lnTo>
                    <a:pt x="236458" y="125730"/>
                  </a:lnTo>
                  <a:lnTo>
                    <a:pt x="236458" y="341728"/>
                  </a:lnTo>
                  <a:lnTo>
                    <a:pt x="333300" y="360265"/>
                  </a:lnTo>
                  <a:close/>
                  <a:moveTo>
                    <a:pt x="397862" y="21761"/>
                  </a:moveTo>
                  <a:cubicBezTo>
                    <a:pt x="392213" y="21761"/>
                    <a:pt x="387371" y="26596"/>
                    <a:pt x="387371" y="32238"/>
                  </a:cubicBezTo>
                  <a:cubicBezTo>
                    <a:pt x="387371" y="37880"/>
                    <a:pt x="392213" y="42716"/>
                    <a:pt x="397862" y="42716"/>
                  </a:cubicBezTo>
                  <a:cubicBezTo>
                    <a:pt x="404318" y="42716"/>
                    <a:pt x="409160" y="37880"/>
                    <a:pt x="409160" y="32238"/>
                  </a:cubicBezTo>
                  <a:cubicBezTo>
                    <a:pt x="409160" y="26596"/>
                    <a:pt x="404318" y="21761"/>
                    <a:pt x="397862" y="21761"/>
                  </a:cubicBezTo>
                  <a:close/>
                  <a:moveTo>
                    <a:pt x="397862" y="0"/>
                  </a:moveTo>
                  <a:cubicBezTo>
                    <a:pt x="415616" y="0"/>
                    <a:pt x="430143" y="14507"/>
                    <a:pt x="430143" y="32238"/>
                  </a:cubicBezTo>
                  <a:cubicBezTo>
                    <a:pt x="430143" y="45940"/>
                    <a:pt x="421266" y="58029"/>
                    <a:pt x="409160" y="62865"/>
                  </a:cubicBezTo>
                  <a:lnTo>
                    <a:pt x="409160" y="100745"/>
                  </a:lnTo>
                  <a:lnTo>
                    <a:pt x="498740" y="137819"/>
                  </a:lnTo>
                  <a:cubicBezTo>
                    <a:pt x="502775" y="139431"/>
                    <a:pt x="506003" y="143461"/>
                    <a:pt x="506003" y="147491"/>
                  </a:cubicBezTo>
                  <a:lnTo>
                    <a:pt x="506003" y="569815"/>
                  </a:lnTo>
                  <a:lnTo>
                    <a:pt x="591547" y="569815"/>
                  </a:lnTo>
                  <a:lnTo>
                    <a:pt x="591547" y="590770"/>
                  </a:lnTo>
                  <a:lnTo>
                    <a:pt x="494705" y="590770"/>
                  </a:lnTo>
                  <a:lnTo>
                    <a:pt x="344598" y="590770"/>
                  </a:lnTo>
                  <a:lnTo>
                    <a:pt x="193685" y="590770"/>
                  </a:lnTo>
                  <a:lnTo>
                    <a:pt x="64562" y="590770"/>
                  </a:lnTo>
                  <a:lnTo>
                    <a:pt x="0" y="590770"/>
                  </a:lnTo>
                  <a:lnTo>
                    <a:pt x="0" y="569815"/>
                  </a:lnTo>
                  <a:lnTo>
                    <a:pt x="54070" y="569815"/>
                  </a:lnTo>
                  <a:lnTo>
                    <a:pt x="54070" y="373160"/>
                  </a:lnTo>
                  <a:cubicBezTo>
                    <a:pt x="54070" y="368324"/>
                    <a:pt x="57298" y="364294"/>
                    <a:pt x="62141" y="362683"/>
                  </a:cubicBezTo>
                  <a:lnTo>
                    <a:pt x="191264" y="333668"/>
                  </a:lnTo>
                  <a:cubicBezTo>
                    <a:pt x="192878" y="332862"/>
                    <a:pt x="194492" y="332862"/>
                    <a:pt x="195299" y="333668"/>
                  </a:cubicBezTo>
                  <a:cubicBezTo>
                    <a:pt x="196106" y="333668"/>
                    <a:pt x="196106" y="333668"/>
                    <a:pt x="196106" y="333668"/>
                  </a:cubicBezTo>
                  <a:lnTo>
                    <a:pt x="215475" y="336892"/>
                  </a:lnTo>
                  <a:lnTo>
                    <a:pt x="215475" y="116864"/>
                  </a:lnTo>
                  <a:cubicBezTo>
                    <a:pt x="215475" y="112028"/>
                    <a:pt x="218703" y="107999"/>
                    <a:pt x="223545" y="106387"/>
                  </a:cubicBezTo>
                  <a:lnTo>
                    <a:pt x="341370" y="75760"/>
                  </a:lnTo>
                  <a:cubicBezTo>
                    <a:pt x="342177" y="75760"/>
                    <a:pt x="342177" y="75760"/>
                    <a:pt x="342984" y="75760"/>
                  </a:cubicBezTo>
                  <a:cubicBezTo>
                    <a:pt x="343791" y="75760"/>
                    <a:pt x="344598" y="74954"/>
                    <a:pt x="345405" y="75760"/>
                  </a:cubicBezTo>
                  <a:cubicBezTo>
                    <a:pt x="346213" y="75760"/>
                    <a:pt x="347020" y="75760"/>
                    <a:pt x="347020" y="75760"/>
                  </a:cubicBezTo>
                  <a:cubicBezTo>
                    <a:pt x="347827" y="75760"/>
                    <a:pt x="347827" y="75760"/>
                    <a:pt x="348634" y="75760"/>
                  </a:cubicBezTo>
                  <a:lnTo>
                    <a:pt x="387371" y="91879"/>
                  </a:lnTo>
                  <a:lnTo>
                    <a:pt x="387371" y="62865"/>
                  </a:lnTo>
                  <a:cubicBezTo>
                    <a:pt x="375265" y="58029"/>
                    <a:pt x="365581" y="45940"/>
                    <a:pt x="365581" y="32238"/>
                  </a:cubicBezTo>
                  <a:cubicBezTo>
                    <a:pt x="365581" y="14507"/>
                    <a:pt x="380107" y="0"/>
                    <a:pt x="397862" y="0"/>
                  </a:cubicBezTo>
                  <a:close/>
                </a:path>
              </a:pathLst>
            </a:custGeom>
            <a:solidFill>
              <a:srgbClr val="192F4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8" name="is1ide-Rectangle 30"/>
            <p:cNvSpPr/>
            <p:nvPr/>
          </p:nvSpPr>
          <p:spPr bwMode="auto">
            <a:xfrm>
              <a:off x="1919239" y="5032028"/>
              <a:ext cx="2918153" cy="10969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后端集群的内网搭建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√</a:t>
              </a:r>
              <a:endParaRPr lang="en-US" altLang="zh-CN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负载均衡高并发调优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√</a:t>
              </a:r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r>
                <a: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全流程压力测试案例编写</a:t>
              </a:r>
              <a:r>
                <a:rPr lang="en-US" altLang="zh-CN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√</a:t>
              </a:r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9" name="is1ide-TextBox 31"/>
            <p:cNvSpPr txBox="1"/>
            <p:nvPr/>
          </p:nvSpPr>
          <p:spPr bwMode="auto">
            <a:xfrm>
              <a:off x="2324238" y="4539656"/>
              <a:ext cx="2108063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>
                  <a:latin typeface="微软雅黑" panose="020B0503020204020204" charset="-122"/>
                  <a:ea typeface="微软雅黑" panose="020B0503020204020204" charset="-122"/>
                </a:rPr>
                <a:t>测试与</a:t>
              </a:r>
              <a:r>
                <a:rPr lang="zh-CN" altLang="en-US" sz="2000" b="1">
                  <a:latin typeface="微软雅黑" panose="020B0503020204020204" charset="-122"/>
                  <a:ea typeface="微软雅黑" panose="020B0503020204020204" charset="-122"/>
                </a:rPr>
                <a:t>优化</a:t>
              </a:r>
              <a:endParaRPr lang="zh-CN" altLang="en-US" sz="2000" b="1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is1ide-Freeform 14"/>
            <p:cNvSpPr/>
            <p:nvPr/>
          </p:nvSpPr>
          <p:spPr bwMode="auto">
            <a:xfrm>
              <a:off x="1805444" y="4467667"/>
              <a:ext cx="461080" cy="460795"/>
            </a:xfrm>
            <a:custGeom>
              <a:avLst/>
              <a:gdLst>
                <a:gd name="connsiteX0" fmla="*/ 482620 w 607097"/>
                <a:gd name="connsiteY0" fmla="*/ 381169 h 606722"/>
                <a:gd name="connsiteX1" fmla="*/ 496768 w 607097"/>
                <a:gd name="connsiteY1" fmla="*/ 381169 h 606722"/>
                <a:gd name="connsiteX2" fmla="*/ 510916 w 607097"/>
                <a:gd name="connsiteY2" fmla="*/ 395381 h 606722"/>
                <a:gd name="connsiteX3" fmla="*/ 510916 w 607097"/>
                <a:gd name="connsiteY3" fmla="*/ 409505 h 606722"/>
                <a:gd name="connsiteX4" fmla="*/ 503887 w 607097"/>
                <a:gd name="connsiteY4" fmla="*/ 412525 h 606722"/>
                <a:gd name="connsiteX5" fmla="*/ 496768 w 607097"/>
                <a:gd name="connsiteY5" fmla="*/ 409505 h 606722"/>
                <a:gd name="connsiteX6" fmla="*/ 482620 w 607097"/>
                <a:gd name="connsiteY6" fmla="*/ 395381 h 606722"/>
                <a:gd name="connsiteX7" fmla="*/ 482620 w 607097"/>
                <a:gd name="connsiteY7" fmla="*/ 381169 h 606722"/>
                <a:gd name="connsiteX8" fmla="*/ 546398 w 607097"/>
                <a:gd name="connsiteY8" fmla="*/ 242745 h 606722"/>
                <a:gd name="connsiteX9" fmla="*/ 566606 w 607097"/>
                <a:gd name="connsiteY9" fmla="*/ 242745 h 606722"/>
                <a:gd name="connsiteX10" fmla="*/ 576754 w 607097"/>
                <a:gd name="connsiteY10" fmla="*/ 252756 h 606722"/>
                <a:gd name="connsiteX11" fmla="*/ 566606 w 607097"/>
                <a:gd name="connsiteY11" fmla="*/ 262856 h 606722"/>
                <a:gd name="connsiteX12" fmla="*/ 546398 w 607097"/>
                <a:gd name="connsiteY12" fmla="*/ 262856 h 606722"/>
                <a:gd name="connsiteX13" fmla="*/ 536249 w 607097"/>
                <a:gd name="connsiteY13" fmla="*/ 252756 h 606722"/>
                <a:gd name="connsiteX14" fmla="*/ 546398 w 607097"/>
                <a:gd name="connsiteY14" fmla="*/ 242745 h 606722"/>
                <a:gd name="connsiteX15" fmla="*/ 353968 w 607097"/>
                <a:gd name="connsiteY15" fmla="*/ 101120 h 606722"/>
                <a:gd name="connsiteX16" fmla="*/ 364118 w 607097"/>
                <a:gd name="connsiteY16" fmla="*/ 111251 h 606722"/>
                <a:gd name="connsiteX17" fmla="*/ 364118 w 607097"/>
                <a:gd name="connsiteY17" fmla="*/ 242683 h 606722"/>
                <a:gd name="connsiteX18" fmla="*/ 424838 w 607097"/>
                <a:gd name="connsiteY18" fmla="*/ 242683 h 606722"/>
                <a:gd name="connsiteX19" fmla="*/ 434988 w 607097"/>
                <a:gd name="connsiteY19" fmla="*/ 252725 h 606722"/>
                <a:gd name="connsiteX20" fmla="*/ 424838 w 607097"/>
                <a:gd name="connsiteY20" fmla="*/ 262856 h 606722"/>
                <a:gd name="connsiteX21" fmla="*/ 353968 w 607097"/>
                <a:gd name="connsiteY21" fmla="*/ 262856 h 606722"/>
                <a:gd name="connsiteX22" fmla="*/ 343818 w 607097"/>
                <a:gd name="connsiteY22" fmla="*/ 252725 h 606722"/>
                <a:gd name="connsiteX23" fmla="*/ 343818 w 607097"/>
                <a:gd name="connsiteY23" fmla="*/ 111251 h 606722"/>
                <a:gd name="connsiteX24" fmla="*/ 353968 w 607097"/>
                <a:gd name="connsiteY24" fmla="*/ 101120 h 606722"/>
                <a:gd name="connsiteX25" fmla="*/ 496768 w 607097"/>
                <a:gd name="connsiteY25" fmla="*/ 96101 h 606722"/>
                <a:gd name="connsiteX26" fmla="*/ 510916 w 607097"/>
                <a:gd name="connsiteY26" fmla="*/ 96101 h 606722"/>
                <a:gd name="connsiteX27" fmla="*/ 510916 w 607097"/>
                <a:gd name="connsiteY27" fmla="*/ 110217 h 606722"/>
                <a:gd name="connsiteX28" fmla="*/ 496768 w 607097"/>
                <a:gd name="connsiteY28" fmla="*/ 124334 h 606722"/>
                <a:gd name="connsiteX29" fmla="*/ 489650 w 607097"/>
                <a:gd name="connsiteY29" fmla="*/ 127441 h 606722"/>
                <a:gd name="connsiteX30" fmla="*/ 482620 w 607097"/>
                <a:gd name="connsiteY30" fmla="*/ 124334 h 606722"/>
                <a:gd name="connsiteX31" fmla="*/ 482620 w 607097"/>
                <a:gd name="connsiteY31" fmla="*/ 110217 h 606722"/>
                <a:gd name="connsiteX32" fmla="*/ 196955 w 607097"/>
                <a:gd name="connsiteY32" fmla="*/ 96101 h 606722"/>
                <a:gd name="connsiteX33" fmla="*/ 211110 w 607097"/>
                <a:gd name="connsiteY33" fmla="*/ 96101 h 606722"/>
                <a:gd name="connsiteX34" fmla="*/ 225355 w 607097"/>
                <a:gd name="connsiteY34" fmla="*/ 110217 h 606722"/>
                <a:gd name="connsiteX35" fmla="*/ 225355 w 607097"/>
                <a:gd name="connsiteY35" fmla="*/ 124334 h 606722"/>
                <a:gd name="connsiteX36" fmla="*/ 218233 w 607097"/>
                <a:gd name="connsiteY36" fmla="*/ 127441 h 606722"/>
                <a:gd name="connsiteX37" fmla="*/ 211110 w 607097"/>
                <a:gd name="connsiteY37" fmla="*/ 124334 h 606722"/>
                <a:gd name="connsiteX38" fmla="*/ 196955 w 607097"/>
                <a:gd name="connsiteY38" fmla="*/ 110217 h 606722"/>
                <a:gd name="connsiteX39" fmla="*/ 196955 w 607097"/>
                <a:gd name="connsiteY39" fmla="*/ 96101 h 606722"/>
                <a:gd name="connsiteX40" fmla="*/ 103963 w 607097"/>
                <a:gd name="connsiteY40" fmla="*/ 81761 h 606722"/>
                <a:gd name="connsiteX41" fmla="*/ 87598 w 607097"/>
                <a:gd name="connsiteY41" fmla="*/ 90026 h 606722"/>
                <a:gd name="connsiteX42" fmla="*/ 62322 w 607097"/>
                <a:gd name="connsiteY42" fmla="*/ 115266 h 606722"/>
                <a:gd name="connsiteX43" fmla="*/ 34998 w 607097"/>
                <a:gd name="connsiteY43" fmla="*/ 265902 h 606722"/>
                <a:gd name="connsiteX44" fmla="*/ 75494 w 607097"/>
                <a:gd name="connsiteY44" fmla="*/ 322602 h 606722"/>
                <a:gd name="connsiteX45" fmla="*/ 283044 w 607097"/>
                <a:gd name="connsiteY45" fmla="*/ 530826 h 606722"/>
                <a:gd name="connsiteX46" fmla="*/ 327634 w 607097"/>
                <a:gd name="connsiteY46" fmla="*/ 565219 h 606722"/>
                <a:gd name="connsiteX47" fmla="*/ 490684 w 607097"/>
                <a:gd name="connsiteY47" fmla="*/ 545046 h 606722"/>
                <a:gd name="connsiteX48" fmla="*/ 515960 w 607097"/>
                <a:gd name="connsiteY48" fmla="*/ 519717 h 606722"/>
                <a:gd name="connsiteX49" fmla="*/ 521033 w 607097"/>
                <a:gd name="connsiteY49" fmla="*/ 485324 h 606722"/>
                <a:gd name="connsiteX50" fmla="*/ 434969 w 607097"/>
                <a:gd name="connsiteY50" fmla="*/ 411561 h 606722"/>
                <a:gd name="connsiteX51" fmla="*/ 414321 w 607097"/>
                <a:gd name="connsiteY51" fmla="*/ 406318 h 606722"/>
                <a:gd name="connsiteX52" fmla="*/ 413698 w 607097"/>
                <a:gd name="connsiteY52" fmla="*/ 406496 h 606722"/>
                <a:gd name="connsiteX53" fmla="*/ 405599 w 607097"/>
                <a:gd name="connsiteY53" fmla="*/ 413605 h 606722"/>
                <a:gd name="connsiteX54" fmla="*/ 404620 w 607097"/>
                <a:gd name="connsiteY54" fmla="*/ 414583 h 606722"/>
                <a:gd name="connsiteX55" fmla="*/ 373202 w 607097"/>
                <a:gd name="connsiteY55" fmla="*/ 447910 h 606722"/>
                <a:gd name="connsiteX56" fmla="*/ 349528 w 607097"/>
                <a:gd name="connsiteY56" fmla="*/ 459552 h 606722"/>
                <a:gd name="connsiteX57" fmla="*/ 405599 w 607097"/>
                <a:gd name="connsiteY57" fmla="*/ 475282 h 606722"/>
                <a:gd name="connsiteX58" fmla="*/ 414677 w 607097"/>
                <a:gd name="connsiteY58" fmla="*/ 486391 h 606722"/>
                <a:gd name="connsiteX59" fmla="*/ 404620 w 607097"/>
                <a:gd name="connsiteY59" fmla="*/ 495456 h 606722"/>
                <a:gd name="connsiteX60" fmla="*/ 403552 w 607097"/>
                <a:gd name="connsiteY60" fmla="*/ 495456 h 606722"/>
                <a:gd name="connsiteX61" fmla="*/ 287138 w 607097"/>
                <a:gd name="connsiteY61" fmla="*/ 441866 h 606722"/>
                <a:gd name="connsiteX62" fmla="*/ 286426 w 607097"/>
                <a:gd name="connsiteY62" fmla="*/ 441067 h 606722"/>
                <a:gd name="connsiteX63" fmla="*/ 284112 w 607097"/>
                <a:gd name="connsiteY63" fmla="*/ 438845 h 606722"/>
                <a:gd name="connsiteX64" fmla="*/ 176777 w 607097"/>
                <a:gd name="connsiteY64" fmla="*/ 331666 h 606722"/>
                <a:gd name="connsiteX65" fmla="*/ 111895 w 607097"/>
                <a:gd name="connsiteY65" fmla="*/ 213379 h 606722"/>
                <a:gd name="connsiteX66" fmla="*/ 121062 w 607097"/>
                <a:gd name="connsiteY66" fmla="*/ 202270 h 606722"/>
                <a:gd name="connsiteX67" fmla="*/ 132188 w 607097"/>
                <a:gd name="connsiteY67" fmla="*/ 211335 h 606722"/>
                <a:gd name="connsiteX68" fmla="*/ 146428 w 607097"/>
                <a:gd name="connsiteY68" fmla="*/ 259325 h 606722"/>
                <a:gd name="connsiteX69" fmla="*/ 158532 w 607097"/>
                <a:gd name="connsiteY69" fmla="*/ 233553 h 606722"/>
                <a:gd name="connsiteX70" fmla="*/ 191907 w 607097"/>
                <a:gd name="connsiteY70" fmla="*/ 202270 h 606722"/>
                <a:gd name="connsiteX71" fmla="*/ 192975 w 607097"/>
                <a:gd name="connsiteY71" fmla="*/ 201204 h 606722"/>
                <a:gd name="connsiteX72" fmla="*/ 200006 w 607097"/>
                <a:gd name="connsiteY72" fmla="*/ 193117 h 606722"/>
                <a:gd name="connsiteX73" fmla="*/ 194933 w 607097"/>
                <a:gd name="connsiteY73" fmla="*/ 170899 h 606722"/>
                <a:gd name="connsiteX74" fmla="*/ 121062 w 607097"/>
                <a:gd name="connsiteY74" fmla="*/ 84961 h 606722"/>
                <a:gd name="connsiteX75" fmla="*/ 103963 w 607097"/>
                <a:gd name="connsiteY75" fmla="*/ 81761 h 606722"/>
                <a:gd name="connsiteX76" fmla="*/ 353980 w 607097"/>
                <a:gd name="connsiteY76" fmla="*/ 30273 h 606722"/>
                <a:gd name="connsiteX77" fmla="*/ 364141 w 607097"/>
                <a:gd name="connsiteY77" fmla="*/ 40422 h 606722"/>
                <a:gd name="connsiteX78" fmla="*/ 364141 w 607097"/>
                <a:gd name="connsiteY78" fmla="*/ 60719 h 606722"/>
                <a:gd name="connsiteX79" fmla="*/ 353980 w 607097"/>
                <a:gd name="connsiteY79" fmla="*/ 70778 h 606722"/>
                <a:gd name="connsiteX80" fmla="*/ 343818 w 607097"/>
                <a:gd name="connsiteY80" fmla="*/ 60719 h 606722"/>
                <a:gd name="connsiteX81" fmla="*/ 343818 w 607097"/>
                <a:gd name="connsiteY81" fmla="*/ 40422 h 606722"/>
                <a:gd name="connsiteX82" fmla="*/ 353980 w 607097"/>
                <a:gd name="connsiteY82" fmla="*/ 30273 h 606722"/>
                <a:gd name="connsiteX83" fmla="*/ 353978 w 607097"/>
                <a:gd name="connsiteY83" fmla="*/ 20263 h 606722"/>
                <a:gd name="connsiteX84" fmla="*/ 174819 w 607097"/>
                <a:gd name="connsiteY84" fmla="*/ 104957 h 606722"/>
                <a:gd name="connsiteX85" fmla="*/ 214246 w 607097"/>
                <a:gd name="connsiteY85" fmla="*/ 160768 h 606722"/>
                <a:gd name="connsiteX86" fmla="*/ 221278 w 607097"/>
                <a:gd name="connsiteY86" fmla="*/ 198182 h 606722"/>
                <a:gd name="connsiteX87" fmla="*/ 215938 w 607097"/>
                <a:gd name="connsiteY87" fmla="*/ 209025 h 606722"/>
                <a:gd name="connsiteX88" fmla="*/ 210152 w 607097"/>
                <a:gd name="connsiteY88" fmla="*/ 215157 h 606722"/>
                <a:gd name="connsiteX89" fmla="*/ 206147 w 607097"/>
                <a:gd name="connsiteY89" fmla="*/ 218445 h 606722"/>
                <a:gd name="connsiteX90" fmla="*/ 176777 w 607097"/>
                <a:gd name="connsiteY90" fmla="*/ 244662 h 606722"/>
                <a:gd name="connsiteX91" fmla="*/ 182829 w 607097"/>
                <a:gd name="connsiteY91" fmla="*/ 308382 h 606722"/>
                <a:gd name="connsiteX92" fmla="*/ 189504 w 607097"/>
                <a:gd name="connsiteY92" fmla="*/ 315136 h 606722"/>
                <a:gd name="connsiteX93" fmla="*/ 189949 w 607097"/>
                <a:gd name="connsiteY93" fmla="*/ 315492 h 606722"/>
                <a:gd name="connsiteX94" fmla="*/ 191640 w 607097"/>
                <a:gd name="connsiteY94" fmla="*/ 317269 h 606722"/>
                <a:gd name="connsiteX95" fmla="*/ 298263 w 607097"/>
                <a:gd name="connsiteY95" fmla="*/ 424714 h 606722"/>
                <a:gd name="connsiteX96" fmla="*/ 362077 w 607097"/>
                <a:gd name="connsiteY96" fmla="*/ 430758 h 606722"/>
                <a:gd name="connsiteX97" fmla="*/ 388422 w 607097"/>
                <a:gd name="connsiteY97" fmla="*/ 401430 h 606722"/>
                <a:gd name="connsiteX98" fmla="*/ 408625 w 607097"/>
                <a:gd name="connsiteY98" fmla="*/ 386233 h 606722"/>
                <a:gd name="connsiteX99" fmla="*/ 419661 w 607097"/>
                <a:gd name="connsiteY99" fmla="*/ 384900 h 606722"/>
                <a:gd name="connsiteX100" fmla="*/ 446094 w 607097"/>
                <a:gd name="connsiteY100" fmla="*/ 392365 h 606722"/>
                <a:gd name="connsiteX101" fmla="*/ 501987 w 607097"/>
                <a:gd name="connsiteY101" fmla="*/ 431646 h 606722"/>
                <a:gd name="connsiteX102" fmla="*/ 586894 w 607097"/>
                <a:gd name="connsiteY102" fmla="*/ 252749 h 606722"/>
                <a:gd name="connsiteX103" fmla="*/ 353978 w 607097"/>
                <a:gd name="connsiteY103" fmla="*/ 20263 h 606722"/>
                <a:gd name="connsiteX104" fmla="*/ 353978 w 607097"/>
                <a:gd name="connsiteY104" fmla="*/ 0 h 606722"/>
                <a:gd name="connsiteX105" fmla="*/ 607097 w 607097"/>
                <a:gd name="connsiteY105" fmla="*/ 252749 h 606722"/>
                <a:gd name="connsiteX106" fmla="*/ 517384 w 607097"/>
                <a:gd name="connsiteY106" fmla="*/ 445421 h 606722"/>
                <a:gd name="connsiteX107" fmla="*/ 540257 w 607097"/>
                <a:gd name="connsiteY107" fmla="*/ 474215 h 606722"/>
                <a:gd name="connsiteX108" fmla="*/ 531179 w 607097"/>
                <a:gd name="connsiteY108" fmla="*/ 532870 h 606722"/>
                <a:gd name="connsiteX109" fmla="*/ 505814 w 607097"/>
                <a:gd name="connsiteY109" fmla="*/ 559176 h 606722"/>
                <a:gd name="connsiteX110" fmla="*/ 401505 w 607097"/>
                <a:gd name="connsiteY110" fmla="*/ 606722 h 606722"/>
                <a:gd name="connsiteX111" fmla="*/ 318556 w 607097"/>
                <a:gd name="connsiteY111" fmla="*/ 582460 h 606722"/>
                <a:gd name="connsiteX112" fmla="*/ 268893 w 607097"/>
                <a:gd name="connsiteY112" fmla="*/ 543979 h 606722"/>
                <a:gd name="connsiteX113" fmla="*/ 61343 w 607097"/>
                <a:gd name="connsiteY113" fmla="*/ 336732 h 606722"/>
                <a:gd name="connsiteX114" fmla="*/ 16753 w 607097"/>
                <a:gd name="connsiteY114" fmla="*/ 275056 h 606722"/>
                <a:gd name="connsiteX115" fmla="*/ 48171 w 607097"/>
                <a:gd name="connsiteY115" fmla="*/ 101135 h 606722"/>
                <a:gd name="connsiteX116" fmla="*/ 73447 w 607097"/>
                <a:gd name="connsiteY116" fmla="*/ 75807 h 606722"/>
                <a:gd name="connsiteX117" fmla="*/ 132188 w 607097"/>
                <a:gd name="connsiteY117" fmla="*/ 66742 h 606722"/>
                <a:gd name="connsiteX118" fmla="*/ 160757 w 607097"/>
                <a:gd name="connsiteY118" fmla="*/ 89315 h 606722"/>
                <a:gd name="connsiteX119" fmla="*/ 353978 w 607097"/>
                <a:gd name="connsiteY119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607097" h="606722">
                  <a:moveTo>
                    <a:pt x="482620" y="381169"/>
                  </a:moveTo>
                  <a:cubicBezTo>
                    <a:pt x="486624" y="377172"/>
                    <a:pt x="492675" y="377172"/>
                    <a:pt x="496768" y="381169"/>
                  </a:cubicBezTo>
                  <a:lnTo>
                    <a:pt x="510916" y="395381"/>
                  </a:lnTo>
                  <a:cubicBezTo>
                    <a:pt x="515009" y="399379"/>
                    <a:pt x="515009" y="405419"/>
                    <a:pt x="510916" y="409505"/>
                  </a:cubicBezTo>
                  <a:cubicBezTo>
                    <a:pt x="509937" y="412525"/>
                    <a:pt x="506912" y="412525"/>
                    <a:pt x="503887" y="412525"/>
                  </a:cubicBezTo>
                  <a:cubicBezTo>
                    <a:pt x="500861" y="412525"/>
                    <a:pt x="498815" y="411548"/>
                    <a:pt x="496768" y="409505"/>
                  </a:cubicBezTo>
                  <a:lnTo>
                    <a:pt x="482620" y="395381"/>
                  </a:lnTo>
                  <a:cubicBezTo>
                    <a:pt x="478527" y="391295"/>
                    <a:pt x="478527" y="385255"/>
                    <a:pt x="482620" y="381169"/>
                  </a:cubicBezTo>
                  <a:close/>
                  <a:moveTo>
                    <a:pt x="546398" y="242745"/>
                  </a:moveTo>
                  <a:lnTo>
                    <a:pt x="566606" y="242745"/>
                  </a:lnTo>
                  <a:cubicBezTo>
                    <a:pt x="572659" y="242745"/>
                    <a:pt x="576754" y="246732"/>
                    <a:pt x="576754" y="252756"/>
                  </a:cubicBezTo>
                  <a:cubicBezTo>
                    <a:pt x="576754" y="258869"/>
                    <a:pt x="572659" y="262856"/>
                    <a:pt x="566606" y="262856"/>
                  </a:cubicBezTo>
                  <a:lnTo>
                    <a:pt x="546398" y="262856"/>
                  </a:lnTo>
                  <a:cubicBezTo>
                    <a:pt x="540255" y="262856"/>
                    <a:pt x="536249" y="258869"/>
                    <a:pt x="536249" y="252756"/>
                  </a:cubicBezTo>
                  <a:cubicBezTo>
                    <a:pt x="536249" y="246732"/>
                    <a:pt x="540255" y="242745"/>
                    <a:pt x="546398" y="242745"/>
                  </a:cubicBezTo>
                  <a:close/>
                  <a:moveTo>
                    <a:pt x="353968" y="101120"/>
                  </a:moveTo>
                  <a:cubicBezTo>
                    <a:pt x="360022" y="101120"/>
                    <a:pt x="364118" y="105119"/>
                    <a:pt x="364118" y="111251"/>
                  </a:cubicBezTo>
                  <a:lnTo>
                    <a:pt x="364118" y="242683"/>
                  </a:lnTo>
                  <a:lnTo>
                    <a:pt x="424838" y="242683"/>
                  </a:lnTo>
                  <a:cubicBezTo>
                    <a:pt x="430893" y="242683"/>
                    <a:pt x="434988" y="246682"/>
                    <a:pt x="434988" y="252725"/>
                  </a:cubicBezTo>
                  <a:cubicBezTo>
                    <a:pt x="434988" y="258857"/>
                    <a:pt x="430893" y="262856"/>
                    <a:pt x="424838" y="262856"/>
                  </a:cubicBezTo>
                  <a:lnTo>
                    <a:pt x="353968" y="262856"/>
                  </a:lnTo>
                  <a:cubicBezTo>
                    <a:pt x="347825" y="262856"/>
                    <a:pt x="343818" y="258857"/>
                    <a:pt x="343818" y="252725"/>
                  </a:cubicBezTo>
                  <a:lnTo>
                    <a:pt x="343818" y="111251"/>
                  </a:lnTo>
                  <a:cubicBezTo>
                    <a:pt x="343818" y="105119"/>
                    <a:pt x="347825" y="101120"/>
                    <a:pt x="353968" y="101120"/>
                  </a:cubicBezTo>
                  <a:close/>
                  <a:moveTo>
                    <a:pt x="496768" y="96101"/>
                  </a:moveTo>
                  <a:cubicBezTo>
                    <a:pt x="500861" y="92017"/>
                    <a:pt x="506912" y="92017"/>
                    <a:pt x="510916" y="96101"/>
                  </a:cubicBezTo>
                  <a:cubicBezTo>
                    <a:pt x="515009" y="100096"/>
                    <a:pt x="515009" y="106222"/>
                    <a:pt x="510916" y="110217"/>
                  </a:cubicBezTo>
                  <a:lnTo>
                    <a:pt x="496768" y="124334"/>
                  </a:lnTo>
                  <a:cubicBezTo>
                    <a:pt x="494722" y="126376"/>
                    <a:pt x="492675" y="127441"/>
                    <a:pt x="489650" y="127441"/>
                  </a:cubicBezTo>
                  <a:cubicBezTo>
                    <a:pt x="486624" y="127441"/>
                    <a:pt x="484578" y="126376"/>
                    <a:pt x="482620" y="124334"/>
                  </a:cubicBezTo>
                  <a:cubicBezTo>
                    <a:pt x="478527" y="120338"/>
                    <a:pt x="478527" y="114301"/>
                    <a:pt x="482620" y="110217"/>
                  </a:cubicBezTo>
                  <a:close/>
                  <a:moveTo>
                    <a:pt x="196955" y="96101"/>
                  </a:moveTo>
                  <a:cubicBezTo>
                    <a:pt x="201050" y="92017"/>
                    <a:pt x="207104" y="92017"/>
                    <a:pt x="211110" y="96101"/>
                  </a:cubicBezTo>
                  <a:lnTo>
                    <a:pt x="225355" y="110217"/>
                  </a:lnTo>
                  <a:cubicBezTo>
                    <a:pt x="229361" y="114301"/>
                    <a:pt x="229361" y="120338"/>
                    <a:pt x="225355" y="124334"/>
                  </a:cubicBezTo>
                  <a:cubicBezTo>
                    <a:pt x="223307" y="126376"/>
                    <a:pt x="220280" y="127441"/>
                    <a:pt x="218233" y="127441"/>
                  </a:cubicBezTo>
                  <a:cubicBezTo>
                    <a:pt x="215206" y="127441"/>
                    <a:pt x="213158" y="126376"/>
                    <a:pt x="211110" y="124334"/>
                  </a:cubicBezTo>
                  <a:lnTo>
                    <a:pt x="196955" y="110217"/>
                  </a:lnTo>
                  <a:cubicBezTo>
                    <a:pt x="192949" y="106222"/>
                    <a:pt x="192949" y="100096"/>
                    <a:pt x="196955" y="96101"/>
                  </a:cubicBezTo>
                  <a:close/>
                  <a:moveTo>
                    <a:pt x="103963" y="81761"/>
                  </a:moveTo>
                  <a:cubicBezTo>
                    <a:pt x="98011" y="82650"/>
                    <a:pt x="92182" y="85449"/>
                    <a:pt x="87598" y="90026"/>
                  </a:cubicBezTo>
                  <a:lnTo>
                    <a:pt x="62322" y="115266"/>
                  </a:lnTo>
                  <a:cubicBezTo>
                    <a:pt x="17732" y="159790"/>
                    <a:pt x="8654" y="209291"/>
                    <a:pt x="34998" y="265902"/>
                  </a:cubicBezTo>
                  <a:cubicBezTo>
                    <a:pt x="44077" y="285187"/>
                    <a:pt x="57249" y="304383"/>
                    <a:pt x="75494" y="322602"/>
                  </a:cubicBezTo>
                  <a:lnTo>
                    <a:pt x="283044" y="530826"/>
                  </a:lnTo>
                  <a:cubicBezTo>
                    <a:pt x="297284" y="545046"/>
                    <a:pt x="312415" y="557132"/>
                    <a:pt x="327634" y="565219"/>
                  </a:cubicBezTo>
                  <a:cubicBezTo>
                    <a:pt x="389401" y="599612"/>
                    <a:pt x="443068" y="592503"/>
                    <a:pt x="490684" y="545046"/>
                  </a:cubicBezTo>
                  <a:lnTo>
                    <a:pt x="515960" y="519717"/>
                  </a:lnTo>
                  <a:cubicBezTo>
                    <a:pt x="525127" y="510653"/>
                    <a:pt x="527085" y="496433"/>
                    <a:pt x="521033" y="485324"/>
                  </a:cubicBezTo>
                  <a:cubicBezTo>
                    <a:pt x="503856" y="451998"/>
                    <a:pt x="434969" y="411561"/>
                    <a:pt x="434969" y="411561"/>
                  </a:cubicBezTo>
                  <a:cubicBezTo>
                    <a:pt x="427582" y="407829"/>
                    <a:pt x="420195" y="405874"/>
                    <a:pt x="414321" y="406318"/>
                  </a:cubicBezTo>
                  <a:cubicBezTo>
                    <a:pt x="414143" y="406318"/>
                    <a:pt x="413876" y="406407"/>
                    <a:pt x="413698" y="406496"/>
                  </a:cubicBezTo>
                  <a:cubicBezTo>
                    <a:pt x="409604" y="407473"/>
                    <a:pt x="407646" y="409517"/>
                    <a:pt x="405599" y="413605"/>
                  </a:cubicBezTo>
                  <a:lnTo>
                    <a:pt x="404620" y="414583"/>
                  </a:lnTo>
                  <a:cubicBezTo>
                    <a:pt x="397500" y="423648"/>
                    <a:pt x="380323" y="443910"/>
                    <a:pt x="373202" y="447910"/>
                  </a:cubicBezTo>
                  <a:cubicBezTo>
                    <a:pt x="365548" y="453242"/>
                    <a:pt x="357538" y="457152"/>
                    <a:pt x="349528" y="459552"/>
                  </a:cubicBezTo>
                  <a:cubicBezTo>
                    <a:pt x="365281" y="466839"/>
                    <a:pt x="384328" y="473149"/>
                    <a:pt x="405599" y="475282"/>
                  </a:cubicBezTo>
                  <a:cubicBezTo>
                    <a:pt x="410672" y="476259"/>
                    <a:pt x="414677" y="480259"/>
                    <a:pt x="414677" y="486391"/>
                  </a:cubicBezTo>
                  <a:cubicBezTo>
                    <a:pt x="413698" y="491456"/>
                    <a:pt x="409604" y="495456"/>
                    <a:pt x="404620" y="495456"/>
                  </a:cubicBezTo>
                  <a:lnTo>
                    <a:pt x="403552" y="495456"/>
                  </a:lnTo>
                  <a:cubicBezTo>
                    <a:pt x="333686" y="488346"/>
                    <a:pt x="288117" y="443910"/>
                    <a:pt x="287138" y="441866"/>
                  </a:cubicBezTo>
                  <a:cubicBezTo>
                    <a:pt x="286871" y="441600"/>
                    <a:pt x="286604" y="441333"/>
                    <a:pt x="286426" y="441067"/>
                  </a:cubicBezTo>
                  <a:cubicBezTo>
                    <a:pt x="285625" y="440356"/>
                    <a:pt x="284824" y="439645"/>
                    <a:pt x="284112" y="438845"/>
                  </a:cubicBezTo>
                  <a:lnTo>
                    <a:pt x="176777" y="331666"/>
                  </a:lnTo>
                  <a:cubicBezTo>
                    <a:pt x="174730" y="329622"/>
                    <a:pt x="119015" y="284120"/>
                    <a:pt x="111895" y="213379"/>
                  </a:cubicBezTo>
                  <a:cubicBezTo>
                    <a:pt x="110916" y="208314"/>
                    <a:pt x="115010" y="203248"/>
                    <a:pt x="121062" y="202270"/>
                  </a:cubicBezTo>
                  <a:cubicBezTo>
                    <a:pt x="127115" y="201204"/>
                    <a:pt x="131209" y="205292"/>
                    <a:pt x="132188" y="211335"/>
                  </a:cubicBezTo>
                  <a:cubicBezTo>
                    <a:pt x="133968" y="229109"/>
                    <a:pt x="139486" y="245284"/>
                    <a:pt x="146428" y="259325"/>
                  </a:cubicBezTo>
                  <a:cubicBezTo>
                    <a:pt x="148653" y="250794"/>
                    <a:pt x="152658" y="242262"/>
                    <a:pt x="158532" y="233553"/>
                  </a:cubicBezTo>
                  <a:cubicBezTo>
                    <a:pt x="162537" y="227510"/>
                    <a:pt x="183808" y="210358"/>
                    <a:pt x="191907" y="202270"/>
                  </a:cubicBezTo>
                  <a:lnTo>
                    <a:pt x="192975" y="201204"/>
                  </a:lnTo>
                  <a:cubicBezTo>
                    <a:pt x="196980" y="199160"/>
                    <a:pt x="199027" y="196138"/>
                    <a:pt x="200006" y="193117"/>
                  </a:cubicBezTo>
                  <a:cubicBezTo>
                    <a:pt x="202053" y="187073"/>
                    <a:pt x="200006" y="178986"/>
                    <a:pt x="194933" y="170899"/>
                  </a:cubicBezTo>
                  <a:cubicBezTo>
                    <a:pt x="194933" y="169832"/>
                    <a:pt x="154438" y="102113"/>
                    <a:pt x="121062" y="84961"/>
                  </a:cubicBezTo>
                  <a:cubicBezTo>
                    <a:pt x="115989" y="81895"/>
                    <a:pt x="109915" y="80873"/>
                    <a:pt x="103963" y="81761"/>
                  </a:cubicBezTo>
                  <a:close/>
                  <a:moveTo>
                    <a:pt x="353980" y="30273"/>
                  </a:moveTo>
                  <a:cubicBezTo>
                    <a:pt x="360041" y="30273"/>
                    <a:pt x="364141" y="34368"/>
                    <a:pt x="364141" y="40422"/>
                  </a:cubicBezTo>
                  <a:lnTo>
                    <a:pt x="364141" y="60719"/>
                  </a:lnTo>
                  <a:cubicBezTo>
                    <a:pt x="364141" y="66772"/>
                    <a:pt x="360041" y="70778"/>
                    <a:pt x="353980" y="70778"/>
                  </a:cubicBezTo>
                  <a:cubicBezTo>
                    <a:pt x="347829" y="70778"/>
                    <a:pt x="343818" y="66772"/>
                    <a:pt x="343818" y="60719"/>
                  </a:cubicBezTo>
                  <a:lnTo>
                    <a:pt x="343818" y="40422"/>
                  </a:lnTo>
                  <a:cubicBezTo>
                    <a:pt x="343818" y="34368"/>
                    <a:pt x="347829" y="30273"/>
                    <a:pt x="353980" y="30273"/>
                  </a:cubicBezTo>
                  <a:close/>
                  <a:moveTo>
                    <a:pt x="353978" y="20263"/>
                  </a:moveTo>
                  <a:cubicBezTo>
                    <a:pt x="284112" y="20263"/>
                    <a:pt x="219409" y="50479"/>
                    <a:pt x="174819" y="104957"/>
                  </a:cubicBezTo>
                  <a:cubicBezTo>
                    <a:pt x="196446" y="130818"/>
                    <a:pt x="212911" y="158901"/>
                    <a:pt x="214246" y="160768"/>
                  </a:cubicBezTo>
                  <a:cubicBezTo>
                    <a:pt x="221278" y="173920"/>
                    <a:pt x="224304" y="187073"/>
                    <a:pt x="221278" y="198182"/>
                  </a:cubicBezTo>
                  <a:cubicBezTo>
                    <a:pt x="220299" y="202093"/>
                    <a:pt x="218430" y="205736"/>
                    <a:pt x="215938" y="209025"/>
                  </a:cubicBezTo>
                  <a:cubicBezTo>
                    <a:pt x="214336" y="211335"/>
                    <a:pt x="212466" y="213379"/>
                    <a:pt x="210152" y="215157"/>
                  </a:cubicBezTo>
                  <a:cubicBezTo>
                    <a:pt x="208906" y="216312"/>
                    <a:pt x="207482" y="217378"/>
                    <a:pt x="206147" y="218445"/>
                  </a:cubicBezTo>
                  <a:cubicBezTo>
                    <a:pt x="193954" y="228487"/>
                    <a:pt x="179803" y="241640"/>
                    <a:pt x="176777" y="244662"/>
                  </a:cubicBezTo>
                  <a:cubicBezTo>
                    <a:pt x="160579" y="269012"/>
                    <a:pt x="162537" y="287142"/>
                    <a:pt x="182829" y="308382"/>
                  </a:cubicBezTo>
                  <a:lnTo>
                    <a:pt x="189504" y="315136"/>
                  </a:lnTo>
                  <a:cubicBezTo>
                    <a:pt x="189771" y="315403"/>
                    <a:pt x="189949" y="315492"/>
                    <a:pt x="189949" y="315492"/>
                  </a:cubicBezTo>
                  <a:cubicBezTo>
                    <a:pt x="190572" y="316025"/>
                    <a:pt x="191195" y="316647"/>
                    <a:pt x="191640" y="317269"/>
                  </a:cubicBezTo>
                  <a:lnTo>
                    <a:pt x="298263" y="424714"/>
                  </a:lnTo>
                  <a:cubicBezTo>
                    <a:pt x="318556" y="444888"/>
                    <a:pt x="337780" y="446932"/>
                    <a:pt x="362077" y="430758"/>
                  </a:cubicBezTo>
                  <a:cubicBezTo>
                    <a:pt x="365103" y="428713"/>
                    <a:pt x="378275" y="414583"/>
                    <a:pt x="388422" y="401430"/>
                  </a:cubicBezTo>
                  <a:cubicBezTo>
                    <a:pt x="393406" y="393343"/>
                    <a:pt x="400526" y="388277"/>
                    <a:pt x="408625" y="386233"/>
                  </a:cubicBezTo>
                  <a:cubicBezTo>
                    <a:pt x="412096" y="385344"/>
                    <a:pt x="415834" y="384900"/>
                    <a:pt x="419661" y="384900"/>
                  </a:cubicBezTo>
                  <a:cubicBezTo>
                    <a:pt x="428294" y="384989"/>
                    <a:pt x="437728" y="387477"/>
                    <a:pt x="446094" y="392365"/>
                  </a:cubicBezTo>
                  <a:cubicBezTo>
                    <a:pt x="447963" y="393609"/>
                    <a:pt x="476088" y="410051"/>
                    <a:pt x="501987" y="431646"/>
                  </a:cubicBezTo>
                  <a:cubicBezTo>
                    <a:pt x="556545" y="387122"/>
                    <a:pt x="586894" y="322513"/>
                    <a:pt x="586894" y="252749"/>
                  </a:cubicBezTo>
                  <a:cubicBezTo>
                    <a:pt x="586894" y="124330"/>
                    <a:pt x="482585" y="20263"/>
                    <a:pt x="353978" y="20263"/>
                  </a:cubicBezTo>
                  <a:close/>
                  <a:moveTo>
                    <a:pt x="353978" y="0"/>
                  </a:moveTo>
                  <a:cubicBezTo>
                    <a:pt x="493710" y="0"/>
                    <a:pt x="607097" y="113222"/>
                    <a:pt x="607097" y="252749"/>
                  </a:cubicBezTo>
                  <a:cubicBezTo>
                    <a:pt x="607097" y="327578"/>
                    <a:pt x="574345" y="397786"/>
                    <a:pt x="517384" y="445421"/>
                  </a:cubicBezTo>
                  <a:cubicBezTo>
                    <a:pt x="526907" y="454753"/>
                    <a:pt x="535184" y="464617"/>
                    <a:pt x="540257" y="474215"/>
                  </a:cubicBezTo>
                  <a:cubicBezTo>
                    <a:pt x="550403" y="493412"/>
                    <a:pt x="547377" y="517673"/>
                    <a:pt x="531179" y="532870"/>
                  </a:cubicBezTo>
                  <a:lnTo>
                    <a:pt x="505814" y="559176"/>
                  </a:lnTo>
                  <a:cubicBezTo>
                    <a:pt x="474486" y="590548"/>
                    <a:pt x="438974" y="606722"/>
                    <a:pt x="401505" y="606722"/>
                  </a:cubicBezTo>
                  <a:cubicBezTo>
                    <a:pt x="375249" y="606722"/>
                    <a:pt x="346858" y="598635"/>
                    <a:pt x="318556" y="582460"/>
                  </a:cubicBezTo>
                  <a:cubicBezTo>
                    <a:pt x="301289" y="573307"/>
                    <a:pt x="285091" y="560154"/>
                    <a:pt x="268893" y="543979"/>
                  </a:cubicBezTo>
                  <a:lnTo>
                    <a:pt x="61343" y="336732"/>
                  </a:lnTo>
                  <a:cubicBezTo>
                    <a:pt x="42030" y="317536"/>
                    <a:pt x="26899" y="296296"/>
                    <a:pt x="16753" y="275056"/>
                  </a:cubicBezTo>
                  <a:cubicBezTo>
                    <a:pt x="-13596" y="210358"/>
                    <a:pt x="-2471" y="151703"/>
                    <a:pt x="48171" y="101135"/>
                  </a:cubicBezTo>
                  <a:lnTo>
                    <a:pt x="73447" y="75807"/>
                  </a:lnTo>
                  <a:cubicBezTo>
                    <a:pt x="88666" y="60699"/>
                    <a:pt x="112963" y="56611"/>
                    <a:pt x="132188" y="66742"/>
                  </a:cubicBezTo>
                  <a:cubicBezTo>
                    <a:pt x="141711" y="71719"/>
                    <a:pt x="151412" y="79895"/>
                    <a:pt x="160757" y="89315"/>
                  </a:cubicBezTo>
                  <a:cubicBezTo>
                    <a:pt x="209173" y="32971"/>
                    <a:pt x="278772" y="0"/>
                    <a:pt x="353978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dirty="0"/>
            </a:p>
          </p:txBody>
        </p:sp>
        <p:sp>
          <p:nvSpPr>
            <p:cNvPr id="34" name="is1ide-矩形 14"/>
            <p:cNvSpPr/>
            <p:nvPr/>
          </p:nvSpPr>
          <p:spPr>
            <a:xfrm rot="18900000" flipH="1">
              <a:off x="3149685" y="3083157"/>
              <a:ext cx="173713" cy="173581"/>
            </a:xfrm>
            <a:custGeom>
              <a:avLst/>
              <a:gdLst/>
              <a:ahLst/>
              <a:cxnLst/>
              <a:rect l="l" t="t" r="r" b="b"/>
              <a:pathLst>
                <a:path w="535418" h="535418">
                  <a:moveTo>
                    <a:pt x="144016" y="535418"/>
                  </a:moveTo>
                  <a:lnTo>
                    <a:pt x="0" y="391402"/>
                  </a:lnTo>
                  <a:lnTo>
                    <a:pt x="391402" y="391402"/>
                  </a:lnTo>
                  <a:lnTo>
                    <a:pt x="391402" y="0"/>
                  </a:lnTo>
                  <a:lnTo>
                    <a:pt x="535418" y="144016"/>
                  </a:lnTo>
                  <a:lnTo>
                    <a:pt x="535418" y="391402"/>
                  </a:lnTo>
                  <a:lnTo>
                    <a:pt x="535418" y="535418"/>
                  </a:lnTo>
                  <a:lnTo>
                    <a:pt x="391402" y="53541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7850" y="992505"/>
            <a:ext cx="9392285" cy="559689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10160000" y="161290"/>
            <a:ext cx="1849755" cy="1349375"/>
            <a:chOff x="2738612" y="1584444"/>
            <a:chExt cx="6714774" cy="4374381"/>
          </a:xfrm>
        </p:grpSpPr>
        <p:cxnSp>
          <p:nvCxnSpPr>
            <p:cNvPr id="8" name="íṩľíḍè-Straight Connector 3"/>
            <p:cNvCxnSpPr/>
            <p:nvPr/>
          </p:nvCxnSpPr>
          <p:spPr>
            <a:xfrm flipV="1">
              <a:off x="4259846" y="2370732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íṩľíḍè-Straight Connector 4"/>
            <p:cNvCxnSpPr/>
            <p:nvPr/>
          </p:nvCxnSpPr>
          <p:spPr>
            <a:xfrm>
              <a:off x="4666132" y="2370732"/>
              <a:ext cx="1072365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íṩľíḍè-ïṥliḋé"/>
            <p:cNvSpPr/>
            <p:nvPr/>
          </p:nvSpPr>
          <p:spPr>
            <a:xfrm>
              <a:off x="4608282" y="2320420"/>
              <a:ext cx="115699" cy="11569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95A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1" name="íṩľíḍè-Straight Connector 6"/>
            <p:cNvCxnSpPr>
              <a:stCxn id="10" idx="1"/>
            </p:cNvCxnSpPr>
            <p:nvPr/>
          </p:nvCxnSpPr>
          <p:spPr>
            <a:xfrm flipH="1" flipV="1">
              <a:off x="4256515" y="1992290"/>
              <a:ext cx="368711" cy="345074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íṩľíḍè-Straight Connector 7"/>
            <p:cNvCxnSpPr/>
            <p:nvPr/>
          </p:nvCxnSpPr>
          <p:spPr>
            <a:xfrm>
              <a:off x="7565044" y="3407147"/>
              <a:ext cx="366446" cy="732891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íṩľíḍè-Straight Connector 8"/>
            <p:cNvCxnSpPr/>
            <p:nvPr/>
          </p:nvCxnSpPr>
          <p:spPr>
            <a:xfrm>
              <a:off x="6365444" y="5130404"/>
              <a:ext cx="1072365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íṩľíḍè-Straight Connector 9"/>
            <p:cNvCxnSpPr/>
            <p:nvPr/>
          </p:nvCxnSpPr>
          <p:spPr>
            <a:xfrm flipH="1">
              <a:off x="5959518" y="5146253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íṩľíḍè-Straight Connector 10"/>
            <p:cNvCxnSpPr/>
            <p:nvPr/>
          </p:nvCxnSpPr>
          <p:spPr>
            <a:xfrm>
              <a:off x="4204409" y="5124481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íṩľíḍè-iṣḷïḋé"/>
            <p:cNvSpPr/>
            <p:nvPr/>
          </p:nvSpPr>
          <p:spPr>
            <a:xfrm>
              <a:off x="5973152" y="1584444"/>
              <a:ext cx="1883664" cy="1626114"/>
            </a:xfrm>
            <a:prstGeom prst="hexagon">
              <a:avLst/>
            </a:prstGeom>
            <a:blipFill>
              <a:blip r:embed="rId2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íṩľíḍè-îšḷíḋé"/>
            <p:cNvSpPr/>
            <p:nvPr/>
          </p:nvSpPr>
          <p:spPr>
            <a:xfrm>
              <a:off x="4367901" y="2489206"/>
              <a:ext cx="1883664" cy="1626114"/>
            </a:xfrm>
            <a:prstGeom prst="hexagon">
              <a:avLst/>
            </a:prstGeom>
            <a:solidFill>
              <a:srgbClr val="1C4D53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0000"/>
            </a:bodyPr>
            <a:lstStyle/>
            <a:p>
              <a:pPr algn="ctr"/>
              <a:r>
                <a:rPr lang="zh-CN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前端</a:t>
              </a:r>
              <a:endParaRPr 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íṩľíḍè-iŝḷíďe"/>
            <p:cNvSpPr/>
            <p:nvPr/>
          </p:nvSpPr>
          <p:spPr>
            <a:xfrm>
              <a:off x="2738612" y="3384339"/>
              <a:ext cx="1883664" cy="1626114"/>
            </a:xfrm>
            <a:prstGeom prst="hexagon">
              <a:avLst/>
            </a:prstGeom>
            <a:blipFill>
              <a:blip r:embed="rId2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" name="íṩľíḍè-i$ḻïḋé"/>
            <p:cNvSpPr/>
            <p:nvPr/>
          </p:nvSpPr>
          <p:spPr>
            <a:xfrm>
              <a:off x="4377855" y="4279494"/>
              <a:ext cx="1883664" cy="1626114"/>
            </a:xfrm>
            <a:prstGeom prst="hexagon">
              <a:avLst/>
            </a:prstGeom>
            <a:solidFill>
              <a:schemeClr val="accent3">
                <a:lumMod val="10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0000"/>
            </a:bodyPr>
            <a:lstStyle/>
            <a:p>
              <a:pPr algn="ctr"/>
              <a:r>
                <a:rPr lang="zh-CN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数据库</a:t>
              </a:r>
              <a:endParaRPr 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" name="íṩľíḍè-išḻîdê"/>
            <p:cNvSpPr/>
            <p:nvPr/>
          </p:nvSpPr>
          <p:spPr>
            <a:xfrm>
              <a:off x="5976806" y="3384339"/>
              <a:ext cx="1883664" cy="1626114"/>
            </a:xfrm>
            <a:prstGeom prst="hexagon">
              <a:avLst/>
            </a:prstGeom>
            <a:solidFill>
              <a:srgbClr val="192F42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0000"/>
            </a:bodyPr>
            <a:lstStyle/>
            <a:p>
              <a:pPr algn="ctr"/>
              <a:r>
                <a:rPr lang="zh-CN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后端</a:t>
              </a:r>
              <a:endParaRPr 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íṩľíḍè-ïṥļidè"/>
            <p:cNvSpPr/>
            <p:nvPr/>
          </p:nvSpPr>
          <p:spPr>
            <a:xfrm>
              <a:off x="7569722" y="4259989"/>
              <a:ext cx="1883664" cy="1626114"/>
            </a:xfrm>
            <a:prstGeom prst="hexagon">
              <a:avLst/>
            </a:prstGeom>
            <a:blipFill>
              <a:blip r:embed="rId2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8" name="文本框 13"/>
          <p:cNvSpPr txBox="1">
            <a:spLocks noChangeArrowheads="1"/>
          </p:cNvSpPr>
          <p:nvPr/>
        </p:nvSpPr>
        <p:spPr bwMode="auto">
          <a:xfrm>
            <a:off x="4079875" y="192405"/>
            <a:ext cx="236156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前端</a:t>
            </a:r>
            <a:r>
              <a:rPr lang="zh-CN" altLang="en-US" sz="32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界面</a:t>
            </a:r>
            <a:endParaRPr lang="zh-CN" altLang="en-US" sz="3200">
              <a:solidFill>
                <a:srgbClr val="192F4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íṧľíḓé"/>
          <p:cNvSpPr/>
          <p:nvPr/>
        </p:nvSpPr>
        <p:spPr>
          <a:xfrm rot="2700000">
            <a:off x="4097807" y="441179"/>
            <a:ext cx="86656" cy="86634"/>
          </a:xfrm>
          <a:prstGeom prst="rect">
            <a:avLst/>
          </a:prstGeom>
          <a:solidFill>
            <a:srgbClr val="192F42"/>
          </a:solidFill>
          <a:ln w="190500">
            <a:solidFill>
              <a:srgbClr val="192F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30" name="íṧľíḓé"/>
          <p:cNvSpPr/>
          <p:nvPr/>
        </p:nvSpPr>
        <p:spPr>
          <a:xfrm rot="2700000">
            <a:off x="6308725" y="446405"/>
            <a:ext cx="109855" cy="109855"/>
          </a:xfrm>
          <a:prstGeom prst="rect">
            <a:avLst/>
          </a:prstGeom>
          <a:solidFill>
            <a:srgbClr val="192F42"/>
          </a:solidFill>
          <a:ln w="190500">
            <a:solidFill>
              <a:srgbClr val="192F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10160000" y="161290"/>
            <a:ext cx="1849755" cy="1349375"/>
            <a:chOff x="2738612" y="1584444"/>
            <a:chExt cx="6714774" cy="4374381"/>
          </a:xfrm>
        </p:grpSpPr>
        <p:cxnSp>
          <p:nvCxnSpPr>
            <p:cNvPr id="8" name="íṩľíḍè-Straight Connector 3"/>
            <p:cNvCxnSpPr/>
            <p:nvPr/>
          </p:nvCxnSpPr>
          <p:spPr>
            <a:xfrm flipV="1">
              <a:off x="4259846" y="2370732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íṩľíḍè-Straight Connector 4"/>
            <p:cNvCxnSpPr/>
            <p:nvPr/>
          </p:nvCxnSpPr>
          <p:spPr>
            <a:xfrm>
              <a:off x="4666132" y="2370732"/>
              <a:ext cx="1072365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íṩľíḍè-ïṥliḋé"/>
            <p:cNvSpPr/>
            <p:nvPr/>
          </p:nvSpPr>
          <p:spPr>
            <a:xfrm>
              <a:off x="4608282" y="2320420"/>
              <a:ext cx="115699" cy="11569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95A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1" name="íṩľíḍè-Straight Connector 6"/>
            <p:cNvCxnSpPr>
              <a:stCxn id="10" idx="1"/>
            </p:cNvCxnSpPr>
            <p:nvPr/>
          </p:nvCxnSpPr>
          <p:spPr>
            <a:xfrm flipH="1" flipV="1">
              <a:off x="4256515" y="1992290"/>
              <a:ext cx="368711" cy="345074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íṩľíḍè-Straight Connector 7"/>
            <p:cNvCxnSpPr/>
            <p:nvPr/>
          </p:nvCxnSpPr>
          <p:spPr>
            <a:xfrm>
              <a:off x="7565044" y="3407147"/>
              <a:ext cx="366446" cy="732891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íṩľíḍè-Straight Connector 8"/>
            <p:cNvCxnSpPr/>
            <p:nvPr/>
          </p:nvCxnSpPr>
          <p:spPr>
            <a:xfrm>
              <a:off x="6365444" y="5130404"/>
              <a:ext cx="1072365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íṩľíḍè-Straight Connector 9"/>
            <p:cNvCxnSpPr/>
            <p:nvPr/>
          </p:nvCxnSpPr>
          <p:spPr>
            <a:xfrm flipH="1">
              <a:off x="5959518" y="5146253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íṩľíḍè-Straight Connector 10"/>
            <p:cNvCxnSpPr/>
            <p:nvPr/>
          </p:nvCxnSpPr>
          <p:spPr>
            <a:xfrm>
              <a:off x="4204409" y="5124481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íṩľíḍè-iṣḷïḋé"/>
            <p:cNvSpPr/>
            <p:nvPr/>
          </p:nvSpPr>
          <p:spPr>
            <a:xfrm>
              <a:off x="5973152" y="1584444"/>
              <a:ext cx="1883664" cy="1626114"/>
            </a:xfrm>
            <a:prstGeom prst="hexagon">
              <a:avLst/>
            </a:prstGeom>
            <a:blipFill>
              <a:blip r:embed="rId1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íṩľíḍè-îšḷíḋé"/>
            <p:cNvSpPr/>
            <p:nvPr/>
          </p:nvSpPr>
          <p:spPr>
            <a:xfrm>
              <a:off x="4367901" y="2489206"/>
              <a:ext cx="1883664" cy="1626114"/>
            </a:xfrm>
            <a:prstGeom prst="hexagon">
              <a:avLst/>
            </a:prstGeom>
            <a:solidFill>
              <a:srgbClr val="1C4D53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0000"/>
            </a:bodyPr>
            <a:lstStyle/>
            <a:p>
              <a:pPr algn="ctr"/>
              <a:r>
                <a:rPr lang="zh-CN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前端</a:t>
              </a:r>
              <a:endParaRPr 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íṩľíḍè-iŝḷíďe"/>
            <p:cNvSpPr/>
            <p:nvPr/>
          </p:nvSpPr>
          <p:spPr>
            <a:xfrm>
              <a:off x="2738612" y="3384339"/>
              <a:ext cx="1883664" cy="1626114"/>
            </a:xfrm>
            <a:prstGeom prst="hexagon">
              <a:avLst/>
            </a:prstGeom>
            <a:blipFill>
              <a:blip r:embed="rId1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" name="íṩľíḍè-i$ḻïḋé"/>
            <p:cNvSpPr/>
            <p:nvPr/>
          </p:nvSpPr>
          <p:spPr>
            <a:xfrm>
              <a:off x="4377855" y="4279494"/>
              <a:ext cx="1883664" cy="1626114"/>
            </a:xfrm>
            <a:prstGeom prst="hexagon">
              <a:avLst/>
            </a:prstGeom>
            <a:solidFill>
              <a:schemeClr val="accent3">
                <a:lumMod val="10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0000"/>
            </a:bodyPr>
            <a:lstStyle/>
            <a:p>
              <a:pPr algn="ctr"/>
              <a:r>
                <a:rPr lang="zh-CN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数据库</a:t>
              </a:r>
              <a:endParaRPr 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" name="íṩľíḍè-išḻîdê"/>
            <p:cNvSpPr/>
            <p:nvPr/>
          </p:nvSpPr>
          <p:spPr>
            <a:xfrm>
              <a:off x="5976806" y="3384339"/>
              <a:ext cx="1883664" cy="1626114"/>
            </a:xfrm>
            <a:prstGeom prst="hexagon">
              <a:avLst/>
            </a:prstGeom>
            <a:solidFill>
              <a:srgbClr val="192F42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0000"/>
            </a:bodyPr>
            <a:lstStyle/>
            <a:p>
              <a:pPr algn="ctr"/>
              <a:r>
                <a:rPr lang="zh-CN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后端</a:t>
              </a:r>
              <a:endParaRPr 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íṩľíḍè-ïṥļidè"/>
            <p:cNvSpPr/>
            <p:nvPr/>
          </p:nvSpPr>
          <p:spPr>
            <a:xfrm>
              <a:off x="7569722" y="4259989"/>
              <a:ext cx="1883664" cy="1626114"/>
            </a:xfrm>
            <a:prstGeom prst="hexagon">
              <a:avLst/>
            </a:prstGeom>
            <a:blipFill>
              <a:blip r:embed="rId1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8" name="文本框 13"/>
          <p:cNvSpPr txBox="1">
            <a:spLocks noChangeArrowheads="1"/>
          </p:cNvSpPr>
          <p:nvPr/>
        </p:nvSpPr>
        <p:spPr bwMode="auto">
          <a:xfrm>
            <a:off x="4079875" y="192405"/>
            <a:ext cx="236156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后端界面</a:t>
            </a:r>
            <a:endParaRPr lang="zh-CN" altLang="en-US" sz="3200">
              <a:solidFill>
                <a:srgbClr val="192F4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íṧľíḓé"/>
          <p:cNvSpPr/>
          <p:nvPr/>
        </p:nvSpPr>
        <p:spPr>
          <a:xfrm rot="2700000">
            <a:off x="4097807" y="441179"/>
            <a:ext cx="86656" cy="86634"/>
          </a:xfrm>
          <a:prstGeom prst="rect">
            <a:avLst/>
          </a:prstGeom>
          <a:solidFill>
            <a:srgbClr val="192F42"/>
          </a:solidFill>
          <a:ln w="190500">
            <a:solidFill>
              <a:srgbClr val="192F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30" name="íṧľíḓé"/>
          <p:cNvSpPr/>
          <p:nvPr/>
        </p:nvSpPr>
        <p:spPr>
          <a:xfrm rot="2700000">
            <a:off x="6308725" y="446405"/>
            <a:ext cx="109855" cy="109855"/>
          </a:xfrm>
          <a:prstGeom prst="rect">
            <a:avLst/>
          </a:prstGeom>
          <a:solidFill>
            <a:srgbClr val="192F42"/>
          </a:solidFill>
          <a:ln w="190500">
            <a:solidFill>
              <a:srgbClr val="192F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130" y="1149350"/>
            <a:ext cx="9108440" cy="55943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10160000" y="161290"/>
            <a:ext cx="1849755" cy="1349375"/>
            <a:chOff x="2738612" y="1584444"/>
            <a:chExt cx="6714774" cy="4374381"/>
          </a:xfrm>
        </p:grpSpPr>
        <p:cxnSp>
          <p:nvCxnSpPr>
            <p:cNvPr id="8" name="íṩľíḍè-Straight Connector 3"/>
            <p:cNvCxnSpPr/>
            <p:nvPr/>
          </p:nvCxnSpPr>
          <p:spPr>
            <a:xfrm flipV="1">
              <a:off x="4259846" y="2370732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íṩľíḍè-Straight Connector 4"/>
            <p:cNvCxnSpPr/>
            <p:nvPr/>
          </p:nvCxnSpPr>
          <p:spPr>
            <a:xfrm>
              <a:off x="4666132" y="2370732"/>
              <a:ext cx="1072365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íṩľíḍè-ïṥliḋé"/>
            <p:cNvSpPr/>
            <p:nvPr/>
          </p:nvSpPr>
          <p:spPr>
            <a:xfrm>
              <a:off x="4608282" y="2320420"/>
              <a:ext cx="115699" cy="11569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95A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1" name="íṩľíḍè-Straight Connector 6"/>
            <p:cNvCxnSpPr>
              <a:stCxn id="10" idx="1"/>
            </p:cNvCxnSpPr>
            <p:nvPr/>
          </p:nvCxnSpPr>
          <p:spPr>
            <a:xfrm flipH="1" flipV="1">
              <a:off x="4256515" y="1992290"/>
              <a:ext cx="368711" cy="345074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íṩľíḍè-Straight Connector 7"/>
            <p:cNvCxnSpPr/>
            <p:nvPr/>
          </p:nvCxnSpPr>
          <p:spPr>
            <a:xfrm>
              <a:off x="7565044" y="3407147"/>
              <a:ext cx="366446" cy="732891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íṩľíḍè-Straight Connector 8"/>
            <p:cNvCxnSpPr/>
            <p:nvPr/>
          </p:nvCxnSpPr>
          <p:spPr>
            <a:xfrm>
              <a:off x="6365444" y="5130404"/>
              <a:ext cx="1072365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íṩľíḍè-Straight Connector 9"/>
            <p:cNvCxnSpPr/>
            <p:nvPr/>
          </p:nvCxnSpPr>
          <p:spPr>
            <a:xfrm flipH="1">
              <a:off x="5959518" y="5146253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íṩľíḍè-Straight Connector 10"/>
            <p:cNvCxnSpPr/>
            <p:nvPr/>
          </p:nvCxnSpPr>
          <p:spPr>
            <a:xfrm>
              <a:off x="4204409" y="5124481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íṩľíḍè-iṣḷïḋé"/>
            <p:cNvSpPr/>
            <p:nvPr/>
          </p:nvSpPr>
          <p:spPr>
            <a:xfrm>
              <a:off x="5973152" y="1584444"/>
              <a:ext cx="1883664" cy="1626114"/>
            </a:xfrm>
            <a:prstGeom prst="hexagon">
              <a:avLst/>
            </a:prstGeom>
            <a:blipFill>
              <a:blip r:embed="rId1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íṩľíḍè-îšḷíḋé"/>
            <p:cNvSpPr/>
            <p:nvPr/>
          </p:nvSpPr>
          <p:spPr>
            <a:xfrm>
              <a:off x="4367901" y="2489206"/>
              <a:ext cx="1883664" cy="1626114"/>
            </a:xfrm>
            <a:prstGeom prst="hexagon">
              <a:avLst/>
            </a:prstGeom>
            <a:solidFill>
              <a:srgbClr val="1C4D53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0000"/>
            </a:bodyPr>
            <a:lstStyle/>
            <a:p>
              <a:pPr algn="ctr"/>
              <a:r>
                <a:rPr lang="zh-CN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前端</a:t>
              </a:r>
              <a:endParaRPr 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íṩľíḍè-iŝḷíďe"/>
            <p:cNvSpPr/>
            <p:nvPr/>
          </p:nvSpPr>
          <p:spPr>
            <a:xfrm>
              <a:off x="2738612" y="3384339"/>
              <a:ext cx="1883664" cy="1626114"/>
            </a:xfrm>
            <a:prstGeom prst="hexagon">
              <a:avLst/>
            </a:prstGeom>
            <a:blipFill>
              <a:blip r:embed="rId1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" name="íṩľíḍè-i$ḻïḋé"/>
            <p:cNvSpPr/>
            <p:nvPr/>
          </p:nvSpPr>
          <p:spPr>
            <a:xfrm>
              <a:off x="4377855" y="4279494"/>
              <a:ext cx="1883664" cy="1626114"/>
            </a:xfrm>
            <a:prstGeom prst="hexagon">
              <a:avLst/>
            </a:prstGeom>
            <a:solidFill>
              <a:schemeClr val="accent3">
                <a:lumMod val="10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0000"/>
            </a:bodyPr>
            <a:lstStyle/>
            <a:p>
              <a:pPr algn="ctr"/>
              <a:r>
                <a:rPr lang="zh-CN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数据库</a:t>
              </a:r>
              <a:endParaRPr 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" name="íṩľíḍè-išḻîdê"/>
            <p:cNvSpPr/>
            <p:nvPr/>
          </p:nvSpPr>
          <p:spPr>
            <a:xfrm>
              <a:off x="5976806" y="3384339"/>
              <a:ext cx="1883664" cy="1626114"/>
            </a:xfrm>
            <a:prstGeom prst="hexagon">
              <a:avLst/>
            </a:prstGeom>
            <a:solidFill>
              <a:srgbClr val="192F42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0000"/>
            </a:bodyPr>
            <a:lstStyle/>
            <a:p>
              <a:pPr algn="ctr"/>
              <a:r>
                <a:rPr lang="zh-CN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后端</a:t>
              </a:r>
              <a:endParaRPr 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íṩľíḍè-ïṥļidè"/>
            <p:cNvSpPr/>
            <p:nvPr/>
          </p:nvSpPr>
          <p:spPr>
            <a:xfrm>
              <a:off x="7569722" y="4259989"/>
              <a:ext cx="1883664" cy="1626114"/>
            </a:xfrm>
            <a:prstGeom prst="hexagon">
              <a:avLst/>
            </a:prstGeom>
            <a:blipFill>
              <a:blip r:embed="rId1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8" name="文本框 13"/>
          <p:cNvSpPr txBox="1">
            <a:spLocks noChangeArrowheads="1"/>
          </p:cNvSpPr>
          <p:nvPr/>
        </p:nvSpPr>
        <p:spPr bwMode="auto">
          <a:xfrm>
            <a:off x="4079875" y="192405"/>
            <a:ext cx="236156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数据库</a:t>
            </a:r>
            <a:endParaRPr lang="zh-CN" altLang="en-US" sz="3200">
              <a:solidFill>
                <a:srgbClr val="192F4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íṧľíḓé"/>
          <p:cNvSpPr/>
          <p:nvPr/>
        </p:nvSpPr>
        <p:spPr>
          <a:xfrm rot="2700000">
            <a:off x="4097807" y="441179"/>
            <a:ext cx="86656" cy="86634"/>
          </a:xfrm>
          <a:prstGeom prst="rect">
            <a:avLst/>
          </a:prstGeom>
          <a:solidFill>
            <a:srgbClr val="192F42"/>
          </a:solidFill>
          <a:ln w="190500">
            <a:solidFill>
              <a:srgbClr val="192F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30" name="íṧľíḓé"/>
          <p:cNvSpPr/>
          <p:nvPr/>
        </p:nvSpPr>
        <p:spPr>
          <a:xfrm rot="2700000">
            <a:off x="6308725" y="446405"/>
            <a:ext cx="109855" cy="109855"/>
          </a:xfrm>
          <a:prstGeom prst="rect">
            <a:avLst/>
          </a:prstGeom>
          <a:solidFill>
            <a:srgbClr val="192F42"/>
          </a:solidFill>
          <a:ln w="190500">
            <a:solidFill>
              <a:srgbClr val="192F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435" y="1217930"/>
            <a:ext cx="9267190" cy="51676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10160000" y="161290"/>
            <a:ext cx="1849755" cy="1349375"/>
            <a:chOff x="2738612" y="1584444"/>
            <a:chExt cx="6714774" cy="4374381"/>
          </a:xfrm>
        </p:grpSpPr>
        <p:cxnSp>
          <p:nvCxnSpPr>
            <p:cNvPr id="8" name="íṩľíḍè-Straight Connector 3"/>
            <p:cNvCxnSpPr/>
            <p:nvPr/>
          </p:nvCxnSpPr>
          <p:spPr>
            <a:xfrm flipV="1">
              <a:off x="4259846" y="2370732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íṩľíḍè-Straight Connector 4"/>
            <p:cNvCxnSpPr/>
            <p:nvPr/>
          </p:nvCxnSpPr>
          <p:spPr>
            <a:xfrm>
              <a:off x="4666132" y="2370732"/>
              <a:ext cx="1072365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íṩľíḍè-ïṥliḋé"/>
            <p:cNvSpPr/>
            <p:nvPr/>
          </p:nvSpPr>
          <p:spPr>
            <a:xfrm>
              <a:off x="4608282" y="2320420"/>
              <a:ext cx="115699" cy="11569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95A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1" name="íṩľíḍè-Straight Connector 6"/>
            <p:cNvCxnSpPr>
              <a:stCxn id="10" idx="1"/>
            </p:cNvCxnSpPr>
            <p:nvPr/>
          </p:nvCxnSpPr>
          <p:spPr>
            <a:xfrm flipH="1" flipV="1">
              <a:off x="4256515" y="1992290"/>
              <a:ext cx="368711" cy="345074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íṩľíḍè-Straight Connector 7"/>
            <p:cNvCxnSpPr/>
            <p:nvPr/>
          </p:nvCxnSpPr>
          <p:spPr>
            <a:xfrm>
              <a:off x="7565044" y="3407147"/>
              <a:ext cx="366446" cy="732891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íṩľíḍè-Straight Connector 8"/>
            <p:cNvCxnSpPr/>
            <p:nvPr/>
          </p:nvCxnSpPr>
          <p:spPr>
            <a:xfrm>
              <a:off x="6365444" y="5130404"/>
              <a:ext cx="1072365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íṩľíḍè-Straight Connector 9"/>
            <p:cNvCxnSpPr/>
            <p:nvPr/>
          </p:nvCxnSpPr>
          <p:spPr>
            <a:xfrm flipH="1">
              <a:off x="5959518" y="5146253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íṩľíḍè-Straight Connector 10"/>
            <p:cNvCxnSpPr/>
            <p:nvPr/>
          </p:nvCxnSpPr>
          <p:spPr>
            <a:xfrm>
              <a:off x="4204409" y="5124481"/>
              <a:ext cx="406286" cy="812572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íṩľíḍè-iṣḷïḋé"/>
            <p:cNvSpPr/>
            <p:nvPr/>
          </p:nvSpPr>
          <p:spPr>
            <a:xfrm>
              <a:off x="5973152" y="1584444"/>
              <a:ext cx="1883664" cy="1626114"/>
            </a:xfrm>
            <a:prstGeom prst="hexagon">
              <a:avLst/>
            </a:prstGeom>
            <a:blipFill>
              <a:blip r:embed="rId1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íṩľíḍè-îšḷíḋé"/>
            <p:cNvSpPr/>
            <p:nvPr/>
          </p:nvSpPr>
          <p:spPr>
            <a:xfrm>
              <a:off x="4367901" y="2489206"/>
              <a:ext cx="1883664" cy="1626114"/>
            </a:xfrm>
            <a:prstGeom prst="hexagon">
              <a:avLst/>
            </a:prstGeom>
            <a:solidFill>
              <a:srgbClr val="1C4D53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0000"/>
            </a:bodyPr>
            <a:lstStyle/>
            <a:p>
              <a:pPr algn="ctr"/>
              <a:r>
                <a:rPr lang="zh-CN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前端</a:t>
              </a:r>
              <a:endParaRPr 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íṩľíḍè-iŝḷíďe"/>
            <p:cNvSpPr/>
            <p:nvPr/>
          </p:nvSpPr>
          <p:spPr>
            <a:xfrm>
              <a:off x="2738612" y="3384339"/>
              <a:ext cx="1883664" cy="1626114"/>
            </a:xfrm>
            <a:prstGeom prst="hexagon">
              <a:avLst/>
            </a:prstGeom>
            <a:blipFill>
              <a:blip r:embed="rId1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" name="íṩľíḍè-i$ḻïḋé"/>
            <p:cNvSpPr/>
            <p:nvPr/>
          </p:nvSpPr>
          <p:spPr>
            <a:xfrm>
              <a:off x="4377855" y="4279494"/>
              <a:ext cx="1883664" cy="1626114"/>
            </a:xfrm>
            <a:prstGeom prst="hexagon">
              <a:avLst/>
            </a:prstGeom>
            <a:solidFill>
              <a:schemeClr val="accent3">
                <a:lumMod val="10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70000"/>
            </a:bodyPr>
            <a:lstStyle/>
            <a:p>
              <a:pPr algn="ctr"/>
              <a:r>
                <a:rPr lang="zh-CN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数据库</a:t>
              </a:r>
              <a:endParaRPr lang="zh-CN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íṩľíḍè-ïṥļidè"/>
            <p:cNvSpPr/>
            <p:nvPr/>
          </p:nvSpPr>
          <p:spPr>
            <a:xfrm>
              <a:off x="7569722" y="4259989"/>
              <a:ext cx="1883664" cy="1626114"/>
            </a:xfrm>
            <a:prstGeom prst="hexagon">
              <a:avLst/>
            </a:prstGeom>
            <a:blipFill>
              <a:blip r:embed="rId1"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8" name="文本框 13"/>
          <p:cNvSpPr txBox="1">
            <a:spLocks noChangeArrowheads="1"/>
          </p:cNvSpPr>
          <p:nvPr/>
        </p:nvSpPr>
        <p:spPr bwMode="auto">
          <a:xfrm>
            <a:off x="4079875" y="192405"/>
            <a:ext cx="2361565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32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jmeter</a:t>
            </a:r>
            <a:r>
              <a:rPr lang="zh-CN" altLang="en-US" sz="3200">
                <a:solidFill>
                  <a:srgbClr val="192F42"/>
                </a:solidFill>
                <a:latin typeface="微软雅黑" panose="020B0503020204020204" charset="-122"/>
                <a:ea typeface="微软雅黑" panose="020B0503020204020204" charset="-122"/>
              </a:rPr>
              <a:t>测试</a:t>
            </a:r>
            <a:endParaRPr lang="zh-CN" altLang="en-US" sz="3200">
              <a:solidFill>
                <a:srgbClr val="192F4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íṧľíḓé"/>
          <p:cNvSpPr/>
          <p:nvPr/>
        </p:nvSpPr>
        <p:spPr>
          <a:xfrm rot="2700000">
            <a:off x="3849522" y="474199"/>
            <a:ext cx="86656" cy="86634"/>
          </a:xfrm>
          <a:prstGeom prst="rect">
            <a:avLst/>
          </a:prstGeom>
          <a:solidFill>
            <a:srgbClr val="192F42"/>
          </a:solidFill>
          <a:ln w="190500">
            <a:solidFill>
              <a:srgbClr val="192F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</a:p>
        </p:txBody>
      </p:sp>
      <p:sp>
        <p:nvSpPr>
          <p:cNvPr id="30" name="íṧľíḓé"/>
          <p:cNvSpPr/>
          <p:nvPr/>
        </p:nvSpPr>
        <p:spPr>
          <a:xfrm rot="2700000">
            <a:off x="6590030" y="463550"/>
            <a:ext cx="109855" cy="109855"/>
          </a:xfrm>
          <a:prstGeom prst="rect">
            <a:avLst/>
          </a:prstGeom>
          <a:solidFill>
            <a:srgbClr val="192F42"/>
          </a:solidFill>
          <a:ln w="190500">
            <a:solidFill>
              <a:srgbClr val="192F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7850"/>
            <a:ext cx="12101830" cy="34074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13"/>
          <p:cNvSpPr txBox="1">
            <a:spLocks noChangeArrowheads="1"/>
          </p:cNvSpPr>
          <p:nvPr/>
        </p:nvSpPr>
        <p:spPr bwMode="auto">
          <a:xfrm>
            <a:off x="501651" y="418170"/>
            <a:ext cx="297688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sz="4400" dirty="0">
                <a:solidFill>
                  <a:srgbClr val="192F42"/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遇到的困难</a:t>
            </a:r>
            <a:endParaRPr lang="zh-CN" sz="4400" dirty="0">
              <a:solidFill>
                <a:srgbClr val="192F42"/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2" name="ïṧḷïḓê-i$ḷiḑê"/>
          <p:cNvSpPr/>
          <p:nvPr/>
        </p:nvSpPr>
        <p:spPr>
          <a:xfrm>
            <a:off x="0" y="1289685"/>
            <a:ext cx="12230735" cy="4401185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 w="25400">
            <a:solidFill>
              <a:srgbClr val="000000">
                <a:alpha val="0"/>
              </a:srgbClr>
            </a:solidFill>
            <a:miter lim="400000"/>
          </a:ln>
        </p:spPr>
        <p:txBody>
          <a:bodyPr anchor="ctr"/>
          <a:p>
            <a:pPr algn="ctr"/>
          </a:p>
        </p:txBody>
      </p:sp>
      <p:sp>
        <p:nvSpPr>
          <p:cNvPr id="82" name="ïṧḷïḓê-îŝľïḓê"/>
          <p:cNvSpPr txBox="1"/>
          <p:nvPr/>
        </p:nvSpPr>
        <p:spPr>
          <a:xfrm>
            <a:off x="575945" y="2355850"/>
            <a:ext cx="4904105" cy="170878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rPr>
              <a:t>单机高于并发流量</a:t>
            </a:r>
            <a:r>
              <a:rPr lang="en-US" altLang="zh-CN" b="1" dirty="0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rPr>
              <a:t>500</a:t>
            </a:r>
            <a:r>
              <a:rPr lang="zh-CN" altLang="en-US" b="1" dirty="0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en-US" b="1" dirty="0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rPr>
              <a:t>MySQl</a:t>
            </a:r>
            <a:r>
              <a:rPr lang="zh-CN" altLang="en-US" b="1" dirty="0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rPr>
              <a:t>崩溃！</a:t>
            </a:r>
            <a:endParaRPr lang="zh-CN" altLang="en-US" b="1" dirty="0">
              <a:solidFill>
                <a:srgbClr val="1C4D53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rPr>
              <a:t>Nginx</a:t>
            </a:r>
            <a:r>
              <a:rPr lang="zh-CN" altLang="en-US" b="1" dirty="0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rPr>
              <a:t>负载均衡转发无法承受高负载！</a:t>
            </a:r>
            <a:endParaRPr lang="zh-CN" altLang="en-US" b="1" dirty="0">
              <a:solidFill>
                <a:srgbClr val="1C4D53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rgbClr val="1C4D53"/>
                </a:solidFill>
                <a:latin typeface="微软雅黑" panose="020B0503020204020204" charset="-122"/>
                <a:ea typeface="微软雅黑" panose="020B0503020204020204" charset="-122"/>
              </a:rPr>
              <a:t>后端流量瞬时增加，处理报错！</a:t>
            </a:r>
            <a:endParaRPr lang="zh-CN" altLang="en-US" b="1" dirty="0">
              <a:solidFill>
                <a:srgbClr val="1C4D53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91" name="组合 9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/>
        </p:nvGrpSpPr>
        <p:grpSpPr>
          <a:xfrm>
            <a:off x="3606165" y="48260"/>
            <a:ext cx="1731010" cy="1401445"/>
            <a:chOff x="3208338" y="1082676"/>
            <a:chExt cx="5778501" cy="4675188"/>
          </a:xfrm>
        </p:grpSpPr>
        <p:sp>
          <p:nvSpPr>
            <p:cNvPr id="92" name="îSḻïḓé"/>
            <p:cNvSpPr/>
            <p:nvPr/>
          </p:nvSpPr>
          <p:spPr bwMode="auto">
            <a:xfrm>
              <a:off x="5359401" y="2470151"/>
              <a:ext cx="3627438" cy="1822450"/>
            </a:xfrm>
            <a:custGeom>
              <a:avLst/>
              <a:gdLst>
                <a:gd name="T0" fmla="*/ 2285 w 2285"/>
                <a:gd name="T1" fmla="*/ 206 h 1148"/>
                <a:gd name="T2" fmla="*/ 1974 w 2285"/>
                <a:gd name="T3" fmla="*/ 0 h 1148"/>
                <a:gd name="T4" fmla="*/ 2003 w 2285"/>
                <a:gd name="T5" fmla="*/ 104 h 1148"/>
                <a:gd name="T6" fmla="*/ 0 w 2285"/>
                <a:gd name="T7" fmla="*/ 840 h 1148"/>
                <a:gd name="T8" fmla="*/ 0 w 2285"/>
                <a:gd name="T9" fmla="*/ 1148 h 1148"/>
                <a:gd name="T10" fmla="*/ 2098 w 2285"/>
                <a:gd name="T11" fmla="*/ 440 h 1148"/>
                <a:gd name="T12" fmla="*/ 2127 w 2285"/>
                <a:gd name="T13" fmla="*/ 542 h 1148"/>
                <a:gd name="T14" fmla="*/ 2285 w 2285"/>
                <a:gd name="T15" fmla="*/ 206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85" h="1148">
                  <a:moveTo>
                    <a:pt x="2285" y="206"/>
                  </a:moveTo>
                  <a:lnTo>
                    <a:pt x="1974" y="0"/>
                  </a:lnTo>
                  <a:lnTo>
                    <a:pt x="2003" y="104"/>
                  </a:lnTo>
                  <a:lnTo>
                    <a:pt x="0" y="840"/>
                  </a:lnTo>
                  <a:lnTo>
                    <a:pt x="0" y="1148"/>
                  </a:lnTo>
                  <a:lnTo>
                    <a:pt x="2098" y="440"/>
                  </a:lnTo>
                  <a:lnTo>
                    <a:pt x="2127" y="542"/>
                  </a:lnTo>
                  <a:lnTo>
                    <a:pt x="2285" y="206"/>
                  </a:lnTo>
                  <a:close/>
                </a:path>
              </a:pathLst>
            </a:custGeom>
            <a:solidFill>
              <a:srgbClr val="F24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3" name="íSliḍè"/>
            <p:cNvSpPr/>
            <p:nvPr/>
          </p:nvSpPr>
          <p:spPr bwMode="auto">
            <a:xfrm>
              <a:off x="3208338" y="3803651"/>
              <a:ext cx="3935413" cy="1954213"/>
            </a:xfrm>
            <a:custGeom>
              <a:avLst/>
              <a:gdLst>
                <a:gd name="T0" fmla="*/ 2479 w 2479"/>
                <a:gd name="T1" fmla="*/ 308 h 1231"/>
                <a:gd name="T2" fmla="*/ 0 w 2479"/>
                <a:gd name="T3" fmla="*/ 1231 h 1231"/>
                <a:gd name="T4" fmla="*/ 0 w 2479"/>
                <a:gd name="T5" fmla="*/ 1077 h 1231"/>
                <a:gd name="T6" fmla="*/ 2479 w 2479"/>
                <a:gd name="T7" fmla="*/ 0 h 1231"/>
                <a:gd name="T8" fmla="*/ 2479 w 2479"/>
                <a:gd name="T9" fmla="*/ 308 h 1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9" h="1231">
                  <a:moveTo>
                    <a:pt x="2479" y="308"/>
                  </a:moveTo>
                  <a:lnTo>
                    <a:pt x="0" y="1231"/>
                  </a:lnTo>
                  <a:lnTo>
                    <a:pt x="0" y="1077"/>
                  </a:lnTo>
                  <a:lnTo>
                    <a:pt x="2479" y="0"/>
                  </a:lnTo>
                  <a:lnTo>
                    <a:pt x="2479" y="308"/>
                  </a:lnTo>
                  <a:close/>
                </a:path>
              </a:pathLst>
            </a:custGeom>
            <a:solidFill>
              <a:srgbClr val="F240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4" name="iṡļîďe"/>
            <p:cNvSpPr/>
            <p:nvPr/>
          </p:nvSpPr>
          <p:spPr bwMode="auto">
            <a:xfrm>
              <a:off x="5548313" y="3803651"/>
              <a:ext cx="1595438" cy="695325"/>
            </a:xfrm>
            <a:custGeom>
              <a:avLst/>
              <a:gdLst>
                <a:gd name="T0" fmla="*/ 0 w 1005"/>
                <a:gd name="T1" fmla="*/ 438 h 438"/>
                <a:gd name="T2" fmla="*/ 659 w 1005"/>
                <a:gd name="T3" fmla="*/ 438 h 438"/>
                <a:gd name="T4" fmla="*/ 1005 w 1005"/>
                <a:gd name="T5" fmla="*/ 308 h 438"/>
                <a:gd name="T6" fmla="*/ 1005 w 1005"/>
                <a:gd name="T7" fmla="*/ 0 h 438"/>
                <a:gd name="T8" fmla="*/ 0 w 1005"/>
                <a:gd name="T9" fmla="*/ 4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5" h="438">
                  <a:moveTo>
                    <a:pt x="0" y="438"/>
                  </a:moveTo>
                  <a:lnTo>
                    <a:pt x="659" y="438"/>
                  </a:lnTo>
                  <a:lnTo>
                    <a:pt x="1005" y="308"/>
                  </a:lnTo>
                  <a:lnTo>
                    <a:pt x="1005" y="0"/>
                  </a:lnTo>
                  <a:lnTo>
                    <a:pt x="0" y="438"/>
                  </a:lnTo>
                  <a:close/>
                </a:path>
              </a:pathLst>
            </a:custGeom>
            <a:solidFill>
              <a:srgbClr val="E22C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5" name="ïšlïḍé"/>
            <p:cNvSpPr/>
            <p:nvPr/>
          </p:nvSpPr>
          <p:spPr bwMode="auto">
            <a:xfrm>
              <a:off x="5359401" y="3803651"/>
              <a:ext cx="1784350" cy="488950"/>
            </a:xfrm>
            <a:prstGeom prst="rect">
              <a:avLst/>
            </a:prstGeom>
            <a:solidFill>
              <a:srgbClr val="FF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6" name="îṩḻíḋé"/>
            <p:cNvSpPr/>
            <p:nvPr/>
          </p:nvSpPr>
          <p:spPr bwMode="auto">
            <a:xfrm>
              <a:off x="7505701" y="2432051"/>
              <a:ext cx="419100" cy="525463"/>
            </a:xfrm>
            <a:custGeom>
              <a:avLst/>
              <a:gdLst>
                <a:gd name="T0" fmla="*/ 14 w 143"/>
                <a:gd name="T1" fmla="*/ 80 h 179"/>
                <a:gd name="T2" fmla="*/ 75 w 143"/>
                <a:gd name="T3" fmla="*/ 52 h 179"/>
                <a:gd name="T4" fmla="*/ 122 w 143"/>
                <a:gd name="T5" fmla="*/ 2 h 179"/>
                <a:gd name="T6" fmla="*/ 136 w 143"/>
                <a:gd name="T7" fmla="*/ 10 h 179"/>
                <a:gd name="T8" fmla="*/ 112 w 143"/>
                <a:gd name="T9" fmla="*/ 90 h 179"/>
                <a:gd name="T10" fmla="*/ 69 w 143"/>
                <a:gd name="T11" fmla="*/ 174 h 179"/>
                <a:gd name="T12" fmla="*/ 0 w 143"/>
                <a:gd name="T13" fmla="*/ 144 h 179"/>
                <a:gd name="T14" fmla="*/ 14 w 143"/>
                <a:gd name="T15" fmla="*/ 8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3" h="179">
                  <a:moveTo>
                    <a:pt x="14" y="80"/>
                  </a:moveTo>
                  <a:cubicBezTo>
                    <a:pt x="14" y="80"/>
                    <a:pt x="55" y="64"/>
                    <a:pt x="75" y="52"/>
                  </a:cubicBezTo>
                  <a:cubicBezTo>
                    <a:pt x="95" y="40"/>
                    <a:pt x="107" y="0"/>
                    <a:pt x="122" y="2"/>
                  </a:cubicBezTo>
                  <a:cubicBezTo>
                    <a:pt x="137" y="4"/>
                    <a:pt x="136" y="10"/>
                    <a:pt x="136" y="10"/>
                  </a:cubicBezTo>
                  <a:cubicBezTo>
                    <a:pt x="136" y="10"/>
                    <a:pt x="143" y="36"/>
                    <a:pt x="112" y="90"/>
                  </a:cubicBezTo>
                  <a:cubicBezTo>
                    <a:pt x="81" y="144"/>
                    <a:pt x="84" y="169"/>
                    <a:pt x="69" y="174"/>
                  </a:cubicBezTo>
                  <a:cubicBezTo>
                    <a:pt x="55" y="179"/>
                    <a:pt x="15" y="156"/>
                    <a:pt x="0" y="144"/>
                  </a:cubicBezTo>
                  <a:lnTo>
                    <a:pt x="14" y="8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7" name="iṡľíḋê"/>
            <p:cNvSpPr/>
            <p:nvPr/>
          </p:nvSpPr>
          <p:spPr bwMode="auto">
            <a:xfrm>
              <a:off x="7505701" y="2628901"/>
              <a:ext cx="134938" cy="296863"/>
            </a:xfrm>
            <a:custGeom>
              <a:avLst/>
              <a:gdLst>
                <a:gd name="T0" fmla="*/ 46 w 46"/>
                <a:gd name="T1" fmla="*/ 0 h 101"/>
                <a:gd name="T2" fmla="*/ 14 w 46"/>
                <a:gd name="T3" fmla="*/ 13 h 101"/>
                <a:gd name="T4" fmla="*/ 0 w 46"/>
                <a:gd name="T5" fmla="*/ 77 h 101"/>
                <a:gd name="T6" fmla="*/ 40 w 46"/>
                <a:gd name="T7" fmla="*/ 101 h 101"/>
                <a:gd name="T8" fmla="*/ 46 w 46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01">
                  <a:moveTo>
                    <a:pt x="46" y="0"/>
                  </a:moveTo>
                  <a:cubicBezTo>
                    <a:pt x="29" y="7"/>
                    <a:pt x="14" y="13"/>
                    <a:pt x="14" y="13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8" y="84"/>
                    <a:pt x="25" y="94"/>
                    <a:pt x="40" y="101"/>
                  </a:cubicBezTo>
                  <a:cubicBezTo>
                    <a:pt x="37" y="92"/>
                    <a:pt x="32" y="29"/>
                    <a:pt x="46" y="0"/>
                  </a:cubicBezTo>
                  <a:close/>
                </a:path>
              </a:pathLst>
            </a:cu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8" name="iŝ1iḍe"/>
            <p:cNvSpPr/>
            <p:nvPr/>
          </p:nvSpPr>
          <p:spPr bwMode="auto">
            <a:xfrm>
              <a:off x="5965826" y="2365376"/>
              <a:ext cx="1592263" cy="584200"/>
            </a:xfrm>
            <a:custGeom>
              <a:avLst/>
              <a:gdLst>
                <a:gd name="T0" fmla="*/ 23 w 542"/>
                <a:gd name="T1" fmla="*/ 42 h 199"/>
                <a:gd name="T2" fmla="*/ 282 w 542"/>
                <a:gd name="T3" fmla="*/ 3 h 199"/>
                <a:gd name="T4" fmla="*/ 542 w 542"/>
                <a:gd name="T5" fmla="*/ 98 h 199"/>
                <a:gd name="T6" fmla="*/ 527 w 542"/>
                <a:gd name="T7" fmla="*/ 192 h 199"/>
                <a:gd name="T8" fmla="*/ 291 w 542"/>
                <a:gd name="T9" fmla="*/ 112 h 199"/>
                <a:gd name="T10" fmla="*/ 72 w 542"/>
                <a:gd name="T11" fmla="*/ 173 h 199"/>
                <a:gd name="T12" fmla="*/ 0 w 542"/>
                <a:gd name="T13" fmla="*/ 192 h 199"/>
                <a:gd name="T14" fmla="*/ 23 w 542"/>
                <a:gd name="T15" fmla="*/ 42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2" h="199">
                  <a:moveTo>
                    <a:pt x="23" y="42"/>
                  </a:moveTo>
                  <a:cubicBezTo>
                    <a:pt x="52" y="31"/>
                    <a:pt x="234" y="12"/>
                    <a:pt x="282" y="3"/>
                  </a:cubicBezTo>
                  <a:cubicBezTo>
                    <a:pt x="301" y="0"/>
                    <a:pt x="526" y="99"/>
                    <a:pt x="542" y="98"/>
                  </a:cubicBezTo>
                  <a:cubicBezTo>
                    <a:pt x="542" y="98"/>
                    <a:pt x="541" y="165"/>
                    <a:pt x="527" y="192"/>
                  </a:cubicBezTo>
                  <a:cubicBezTo>
                    <a:pt x="484" y="199"/>
                    <a:pt x="325" y="119"/>
                    <a:pt x="291" y="112"/>
                  </a:cubicBezTo>
                  <a:cubicBezTo>
                    <a:pt x="267" y="108"/>
                    <a:pt x="159" y="144"/>
                    <a:pt x="72" y="173"/>
                  </a:cubicBezTo>
                  <a:cubicBezTo>
                    <a:pt x="35" y="186"/>
                    <a:pt x="7" y="195"/>
                    <a:pt x="0" y="192"/>
                  </a:cubicBezTo>
                  <a:lnTo>
                    <a:pt x="23" y="42"/>
                  </a:lnTo>
                  <a:close/>
                </a:path>
              </a:pathLst>
            </a:custGeom>
            <a:solidFill>
              <a:srgbClr val="0A6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99" name="íš1ïḋé"/>
            <p:cNvSpPr/>
            <p:nvPr/>
          </p:nvSpPr>
          <p:spPr bwMode="auto">
            <a:xfrm>
              <a:off x="5965826" y="2447926"/>
              <a:ext cx="298450" cy="485775"/>
            </a:xfrm>
            <a:custGeom>
              <a:avLst/>
              <a:gdLst>
                <a:gd name="T0" fmla="*/ 102 w 102"/>
                <a:gd name="T1" fmla="*/ 0 h 166"/>
                <a:gd name="T2" fmla="*/ 23 w 102"/>
                <a:gd name="T3" fmla="*/ 14 h 166"/>
                <a:gd name="T4" fmla="*/ 0 w 102"/>
                <a:gd name="T5" fmla="*/ 164 h 166"/>
                <a:gd name="T6" fmla="*/ 48 w 102"/>
                <a:gd name="T7" fmla="*/ 153 h 166"/>
                <a:gd name="T8" fmla="*/ 102 w 102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66">
                  <a:moveTo>
                    <a:pt x="102" y="0"/>
                  </a:moveTo>
                  <a:cubicBezTo>
                    <a:pt x="64" y="5"/>
                    <a:pt x="32" y="10"/>
                    <a:pt x="23" y="1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5" y="166"/>
                    <a:pt x="23" y="161"/>
                    <a:pt x="48" y="153"/>
                  </a:cubicBezTo>
                  <a:cubicBezTo>
                    <a:pt x="52" y="131"/>
                    <a:pt x="69" y="49"/>
                    <a:pt x="102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0" name="iśľîďé"/>
            <p:cNvSpPr/>
            <p:nvPr/>
          </p:nvSpPr>
          <p:spPr bwMode="auto">
            <a:xfrm>
              <a:off x="4795838" y="3340101"/>
              <a:ext cx="522288" cy="539750"/>
            </a:xfrm>
            <a:custGeom>
              <a:avLst/>
              <a:gdLst>
                <a:gd name="T0" fmla="*/ 169 w 178"/>
                <a:gd name="T1" fmla="*/ 27 h 184"/>
                <a:gd name="T2" fmla="*/ 122 w 178"/>
                <a:gd name="T3" fmla="*/ 8 h 184"/>
                <a:gd name="T4" fmla="*/ 62 w 178"/>
                <a:gd name="T5" fmla="*/ 48 h 184"/>
                <a:gd name="T6" fmla="*/ 6 w 178"/>
                <a:gd name="T7" fmla="*/ 147 h 184"/>
                <a:gd name="T8" fmla="*/ 103 w 178"/>
                <a:gd name="T9" fmla="*/ 115 h 184"/>
                <a:gd name="T10" fmla="*/ 171 w 178"/>
                <a:gd name="T11" fmla="*/ 73 h 184"/>
                <a:gd name="T12" fmla="*/ 169 w 178"/>
                <a:gd name="T13" fmla="*/ 2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8" h="184">
                  <a:moveTo>
                    <a:pt x="169" y="27"/>
                  </a:moveTo>
                  <a:cubicBezTo>
                    <a:pt x="169" y="27"/>
                    <a:pt x="144" y="0"/>
                    <a:pt x="122" y="8"/>
                  </a:cubicBezTo>
                  <a:cubicBezTo>
                    <a:pt x="100" y="17"/>
                    <a:pt x="100" y="36"/>
                    <a:pt x="62" y="48"/>
                  </a:cubicBezTo>
                  <a:cubicBezTo>
                    <a:pt x="24" y="60"/>
                    <a:pt x="0" y="110"/>
                    <a:pt x="6" y="147"/>
                  </a:cubicBezTo>
                  <a:cubicBezTo>
                    <a:pt x="13" y="184"/>
                    <a:pt x="92" y="121"/>
                    <a:pt x="103" y="115"/>
                  </a:cubicBezTo>
                  <a:cubicBezTo>
                    <a:pt x="139" y="94"/>
                    <a:pt x="171" y="73"/>
                    <a:pt x="171" y="73"/>
                  </a:cubicBezTo>
                  <a:cubicBezTo>
                    <a:pt x="171" y="73"/>
                    <a:pt x="178" y="34"/>
                    <a:pt x="169" y="27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1" name="îšļíḋè"/>
            <p:cNvSpPr/>
            <p:nvPr/>
          </p:nvSpPr>
          <p:spPr bwMode="auto">
            <a:xfrm>
              <a:off x="5062538" y="3340101"/>
              <a:ext cx="255588" cy="360363"/>
            </a:xfrm>
            <a:custGeom>
              <a:avLst/>
              <a:gdLst>
                <a:gd name="T0" fmla="*/ 78 w 87"/>
                <a:gd name="T1" fmla="*/ 27 h 123"/>
                <a:gd name="T2" fmla="*/ 31 w 87"/>
                <a:gd name="T3" fmla="*/ 8 h 123"/>
                <a:gd name="T4" fmla="*/ 5 w 87"/>
                <a:gd name="T5" fmla="*/ 29 h 123"/>
                <a:gd name="T6" fmla="*/ 0 w 87"/>
                <a:gd name="T7" fmla="*/ 123 h 123"/>
                <a:gd name="T8" fmla="*/ 12 w 87"/>
                <a:gd name="T9" fmla="*/ 115 h 123"/>
                <a:gd name="T10" fmla="*/ 80 w 87"/>
                <a:gd name="T11" fmla="*/ 73 h 123"/>
                <a:gd name="T12" fmla="*/ 78 w 87"/>
                <a:gd name="T13" fmla="*/ 2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23">
                  <a:moveTo>
                    <a:pt x="78" y="27"/>
                  </a:moveTo>
                  <a:cubicBezTo>
                    <a:pt x="78" y="27"/>
                    <a:pt x="53" y="0"/>
                    <a:pt x="31" y="8"/>
                  </a:cubicBezTo>
                  <a:cubicBezTo>
                    <a:pt x="19" y="13"/>
                    <a:pt x="13" y="21"/>
                    <a:pt x="5" y="29"/>
                  </a:cubicBezTo>
                  <a:cubicBezTo>
                    <a:pt x="22" y="65"/>
                    <a:pt x="2" y="117"/>
                    <a:pt x="0" y="123"/>
                  </a:cubicBezTo>
                  <a:cubicBezTo>
                    <a:pt x="6" y="119"/>
                    <a:pt x="10" y="116"/>
                    <a:pt x="12" y="115"/>
                  </a:cubicBezTo>
                  <a:cubicBezTo>
                    <a:pt x="48" y="94"/>
                    <a:pt x="80" y="73"/>
                    <a:pt x="80" y="73"/>
                  </a:cubicBezTo>
                  <a:cubicBezTo>
                    <a:pt x="80" y="73"/>
                    <a:pt x="87" y="34"/>
                    <a:pt x="78" y="27"/>
                  </a:cubicBezTo>
                  <a:close/>
                </a:path>
              </a:pathLst>
            </a:custGeom>
            <a:solidFill>
              <a:srgbClr val="3635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2" name="îṧḷîdê"/>
            <p:cNvSpPr/>
            <p:nvPr/>
          </p:nvSpPr>
          <p:spPr bwMode="auto">
            <a:xfrm>
              <a:off x="5062538" y="2597151"/>
              <a:ext cx="1149350" cy="1047750"/>
            </a:xfrm>
            <a:custGeom>
              <a:avLst/>
              <a:gdLst>
                <a:gd name="T0" fmla="*/ 215 w 391"/>
                <a:gd name="T1" fmla="*/ 58 h 357"/>
                <a:gd name="T2" fmla="*/ 254 w 391"/>
                <a:gd name="T3" fmla="*/ 240 h 357"/>
                <a:gd name="T4" fmla="*/ 73 w 391"/>
                <a:gd name="T5" fmla="*/ 254 h 357"/>
                <a:gd name="T6" fmla="*/ 59 w 391"/>
                <a:gd name="T7" fmla="*/ 344 h 357"/>
                <a:gd name="T8" fmla="*/ 188 w 391"/>
                <a:gd name="T9" fmla="*/ 341 h 357"/>
                <a:gd name="T10" fmla="*/ 368 w 391"/>
                <a:gd name="T11" fmla="*/ 338 h 357"/>
                <a:gd name="T12" fmla="*/ 371 w 391"/>
                <a:gd name="T13" fmla="*/ 23 h 357"/>
                <a:gd name="T14" fmla="*/ 215 w 391"/>
                <a:gd name="T15" fmla="*/ 58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1" h="357">
                  <a:moveTo>
                    <a:pt x="215" y="58"/>
                  </a:moveTo>
                  <a:cubicBezTo>
                    <a:pt x="215" y="58"/>
                    <a:pt x="241" y="171"/>
                    <a:pt x="254" y="240"/>
                  </a:cubicBezTo>
                  <a:cubicBezTo>
                    <a:pt x="254" y="240"/>
                    <a:pt x="157" y="242"/>
                    <a:pt x="73" y="254"/>
                  </a:cubicBezTo>
                  <a:cubicBezTo>
                    <a:pt x="53" y="256"/>
                    <a:pt x="0" y="328"/>
                    <a:pt x="59" y="344"/>
                  </a:cubicBezTo>
                  <a:cubicBezTo>
                    <a:pt x="59" y="344"/>
                    <a:pt x="82" y="335"/>
                    <a:pt x="188" y="341"/>
                  </a:cubicBezTo>
                  <a:cubicBezTo>
                    <a:pt x="283" y="347"/>
                    <a:pt x="353" y="357"/>
                    <a:pt x="368" y="338"/>
                  </a:cubicBezTo>
                  <a:cubicBezTo>
                    <a:pt x="391" y="310"/>
                    <a:pt x="370" y="46"/>
                    <a:pt x="371" y="23"/>
                  </a:cubicBezTo>
                  <a:cubicBezTo>
                    <a:pt x="372" y="0"/>
                    <a:pt x="221" y="34"/>
                    <a:pt x="215" y="58"/>
                  </a:cubicBezTo>
                  <a:close/>
                </a:path>
              </a:pathLst>
            </a:custGeom>
            <a:solidFill>
              <a:srgbClr val="0083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3" name="iṧlîḑe"/>
            <p:cNvSpPr/>
            <p:nvPr/>
          </p:nvSpPr>
          <p:spPr bwMode="auto">
            <a:xfrm>
              <a:off x="5694363" y="2597151"/>
              <a:ext cx="465138" cy="339725"/>
            </a:xfrm>
            <a:custGeom>
              <a:avLst/>
              <a:gdLst>
                <a:gd name="T0" fmla="*/ 158 w 158"/>
                <a:gd name="T1" fmla="*/ 79 h 116"/>
                <a:gd name="T2" fmla="*/ 156 w 158"/>
                <a:gd name="T3" fmla="*/ 23 h 116"/>
                <a:gd name="T4" fmla="*/ 0 w 158"/>
                <a:gd name="T5" fmla="*/ 58 h 116"/>
                <a:gd name="T6" fmla="*/ 13 w 158"/>
                <a:gd name="T7" fmla="*/ 116 h 116"/>
                <a:gd name="T8" fmla="*/ 158 w 158"/>
                <a:gd name="T9" fmla="*/ 7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16">
                  <a:moveTo>
                    <a:pt x="158" y="79"/>
                  </a:moveTo>
                  <a:cubicBezTo>
                    <a:pt x="157" y="50"/>
                    <a:pt x="156" y="28"/>
                    <a:pt x="156" y="23"/>
                  </a:cubicBezTo>
                  <a:cubicBezTo>
                    <a:pt x="157" y="0"/>
                    <a:pt x="6" y="34"/>
                    <a:pt x="0" y="58"/>
                  </a:cubicBezTo>
                  <a:cubicBezTo>
                    <a:pt x="0" y="58"/>
                    <a:pt x="6" y="83"/>
                    <a:pt x="13" y="116"/>
                  </a:cubicBezTo>
                  <a:cubicBezTo>
                    <a:pt x="17" y="114"/>
                    <a:pt x="103" y="70"/>
                    <a:pt x="158" y="79"/>
                  </a:cubicBezTo>
                  <a:close/>
                </a:path>
              </a:pathLst>
            </a:custGeom>
            <a:solidFill>
              <a:srgbClr val="0A6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4" name="ïṧľiḋé"/>
            <p:cNvSpPr/>
            <p:nvPr/>
          </p:nvSpPr>
          <p:spPr bwMode="auto">
            <a:xfrm>
              <a:off x="6270626" y="1100138"/>
              <a:ext cx="593725" cy="654050"/>
            </a:xfrm>
            <a:custGeom>
              <a:avLst/>
              <a:gdLst>
                <a:gd name="T0" fmla="*/ 0 w 202"/>
                <a:gd name="T1" fmla="*/ 143 h 223"/>
                <a:gd name="T2" fmla="*/ 51 w 202"/>
                <a:gd name="T3" fmla="*/ 123 h 223"/>
                <a:gd name="T4" fmla="*/ 44 w 202"/>
                <a:gd name="T5" fmla="*/ 44 h 223"/>
                <a:gd name="T6" fmla="*/ 100 w 202"/>
                <a:gd name="T7" fmla="*/ 1 h 223"/>
                <a:gd name="T8" fmla="*/ 165 w 202"/>
                <a:gd name="T9" fmla="*/ 25 h 223"/>
                <a:gd name="T10" fmla="*/ 175 w 202"/>
                <a:gd name="T11" fmla="*/ 41 h 223"/>
                <a:gd name="T12" fmla="*/ 184 w 202"/>
                <a:gd name="T13" fmla="*/ 65 h 223"/>
                <a:gd name="T14" fmla="*/ 184 w 202"/>
                <a:gd name="T15" fmla="*/ 99 h 223"/>
                <a:gd name="T16" fmla="*/ 201 w 202"/>
                <a:gd name="T17" fmla="*/ 127 h 223"/>
                <a:gd name="T18" fmla="*/ 186 w 202"/>
                <a:gd name="T19" fmla="*/ 132 h 223"/>
                <a:gd name="T20" fmla="*/ 188 w 202"/>
                <a:gd name="T21" fmla="*/ 142 h 223"/>
                <a:gd name="T22" fmla="*/ 180 w 202"/>
                <a:gd name="T23" fmla="*/ 152 h 223"/>
                <a:gd name="T24" fmla="*/ 183 w 202"/>
                <a:gd name="T25" fmla="*/ 158 h 223"/>
                <a:gd name="T26" fmla="*/ 176 w 202"/>
                <a:gd name="T27" fmla="*/ 167 h 223"/>
                <a:gd name="T28" fmla="*/ 174 w 202"/>
                <a:gd name="T29" fmla="*/ 182 h 223"/>
                <a:gd name="T30" fmla="*/ 154 w 202"/>
                <a:gd name="T31" fmla="*/ 188 h 223"/>
                <a:gd name="T32" fmla="*/ 120 w 202"/>
                <a:gd name="T33" fmla="*/ 180 h 223"/>
                <a:gd name="T34" fmla="*/ 101 w 202"/>
                <a:gd name="T35" fmla="*/ 193 h 223"/>
                <a:gd name="T36" fmla="*/ 93 w 202"/>
                <a:gd name="T37" fmla="*/ 202 h 223"/>
                <a:gd name="T38" fmla="*/ 74 w 202"/>
                <a:gd name="T39" fmla="*/ 223 h 223"/>
                <a:gd name="T40" fmla="*/ 0 w 202"/>
                <a:gd name="T41" fmla="*/ 14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2" h="223">
                  <a:moveTo>
                    <a:pt x="0" y="143"/>
                  </a:moveTo>
                  <a:cubicBezTo>
                    <a:pt x="0" y="143"/>
                    <a:pt x="42" y="145"/>
                    <a:pt x="51" y="123"/>
                  </a:cubicBezTo>
                  <a:cubicBezTo>
                    <a:pt x="60" y="101"/>
                    <a:pt x="32" y="74"/>
                    <a:pt x="44" y="44"/>
                  </a:cubicBezTo>
                  <a:cubicBezTo>
                    <a:pt x="55" y="13"/>
                    <a:pt x="81" y="2"/>
                    <a:pt x="100" y="1"/>
                  </a:cubicBezTo>
                  <a:cubicBezTo>
                    <a:pt x="120" y="0"/>
                    <a:pt x="157" y="15"/>
                    <a:pt x="165" y="25"/>
                  </a:cubicBezTo>
                  <a:cubicBezTo>
                    <a:pt x="172" y="33"/>
                    <a:pt x="175" y="41"/>
                    <a:pt x="175" y="41"/>
                  </a:cubicBezTo>
                  <a:cubicBezTo>
                    <a:pt x="175" y="41"/>
                    <a:pt x="183" y="48"/>
                    <a:pt x="184" y="65"/>
                  </a:cubicBezTo>
                  <a:cubicBezTo>
                    <a:pt x="184" y="77"/>
                    <a:pt x="180" y="89"/>
                    <a:pt x="184" y="99"/>
                  </a:cubicBezTo>
                  <a:cubicBezTo>
                    <a:pt x="189" y="110"/>
                    <a:pt x="202" y="124"/>
                    <a:pt x="201" y="127"/>
                  </a:cubicBezTo>
                  <a:cubicBezTo>
                    <a:pt x="200" y="130"/>
                    <a:pt x="186" y="132"/>
                    <a:pt x="186" y="132"/>
                  </a:cubicBezTo>
                  <a:cubicBezTo>
                    <a:pt x="186" y="132"/>
                    <a:pt x="186" y="138"/>
                    <a:pt x="188" y="142"/>
                  </a:cubicBezTo>
                  <a:cubicBezTo>
                    <a:pt x="190" y="145"/>
                    <a:pt x="179" y="151"/>
                    <a:pt x="180" y="152"/>
                  </a:cubicBezTo>
                  <a:cubicBezTo>
                    <a:pt x="181" y="153"/>
                    <a:pt x="182" y="154"/>
                    <a:pt x="183" y="158"/>
                  </a:cubicBezTo>
                  <a:cubicBezTo>
                    <a:pt x="184" y="162"/>
                    <a:pt x="182" y="165"/>
                    <a:pt x="176" y="167"/>
                  </a:cubicBezTo>
                  <a:cubicBezTo>
                    <a:pt x="171" y="168"/>
                    <a:pt x="176" y="175"/>
                    <a:pt x="174" y="182"/>
                  </a:cubicBezTo>
                  <a:cubicBezTo>
                    <a:pt x="173" y="187"/>
                    <a:pt x="165" y="191"/>
                    <a:pt x="154" y="188"/>
                  </a:cubicBezTo>
                  <a:cubicBezTo>
                    <a:pt x="141" y="184"/>
                    <a:pt x="130" y="181"/>
                    <a:pt x="120" y="180"/>
                  </a:cubicBezTo>
                  <a:cubicBezTo>
                    <a:pt x="113" y="179"/>
                    <a:pt x="105" y="187"/>
                    <a:pt x="101" y="193"/>
                  </a:cubicBezTo>
                  <a:cubicBezTo>
                    <a:pt x="99" y="196"/>
                    <a:pt x="96" y="199"/>
                    <a:pt x="93" y="202"/>
                  </a:cubicBezTo>
                  <a:cubicBezTo>
                    <a:pt x="74" y="223"/>
                    <a:pt x="74" y="223"/>
                    <a:pt x="74" y="223"/>
                  </a:cubicBezTo>
                  <a:lnTo>
                    <a:pt x="0" y="143"/>
                  </a:lnTo>
                  <a:close/>
                </a:path>
              </a:pathLst>
            </a:custGeom>
            <a:solidFill>
              <a:srgbClr val="FBD2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5" name="îṣlíḍê"/>
            <p:cNvSpPr/>
            <p:nvPr/>
          </p:nvSpPr>
          <p:spPr bwMode="auto">
            <a:xfrm>
              <a:off x="6270626" y="1169988"/>
              <a:ext cx="385763" cy="584200"/>
            </a:xfrm>
            <a:custGeom>
              <a:avLst/>
              <a:gdLst>
                <a:gd name="T0" fmla="*/ 48 w 131"/>
                <a:gd name="T1" fmla="*/ 90 h 199"/>
                <a:gd name="T2" fmla="*/ 51 w 131"/>
                <a:gd name="T3" fmla="*/ 99 h 199"/>
                <a:gd name="T4" fmla="*/ 0 w 131"/>
                <a:gd name="T5" fmla="*/ 119 h 199"/>
                <a:gd name="T6" fmla="*/ 74 w 131"/>
                <a:gd name="T7" fmla="*/ 199 h 199"/>
                <a:gd name="T8" fmla="*/ 96 w 131"/>
                <a:gd name="T9" fmla="*/ 175 h 199"/>
                <a:gd name="T10" fmla="*/ 100 w 131"/>
                <a:gd name="T11" fmla="*/ 171 h 199"/>
                <a:gd name="T12" fmla="*/ 120 w 131"/>
                <a:gd name="T13" fmla="*/ 155 h 199"/>
                <a:gd name="T14" fmla="*/ 131 w 131"/>
                <a:gd name="T15" fmla="*/ 157 h 199"/>
                <a:gd name="T16" fmla="*/ 105 w 131"/>
                <a:gd name="T17" fmla="*/ 24 h 199"/>
                <a:gd name="T18" fmla="*/ 48 w 131"/>
                <a:gd name="T19" fmla="*/ 9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199">
                  <a:moveTo>
                    <a:pt x="48" y="90"/>
                  </a:moveTo>
                  <a:cubicBezTo>
                    <a:pt x="47" y="92"/>
                    <a:pt x="52" y="97"/>
                    <a:pt x="51" y="99"/>
                  </a:cubicBezTo>
                  <a:cubicBezTo>
                    <a:pt x="42" y="121"/>
                    <a:pt x="0" y="119"/>
                    <a:pt x="0" y="119"/>
                  </a:cubicBezTo>
                  <a:cubicBezTo>
                    <a:pt x="74" y="199"/>
                    <a:pt x="74" y="199"/>
                    <a:pt x="74" y="199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7" y="174"/>
                    <a:pt x="99" y="172"/>
                    <a:pt x="100" y="171"/>
                  </a:cubicBezTo>
                  <a:cubicBezTo>
                    <a:pt x="103" y="166"/>
                    <a:pt x="112" y="155"/>
                    <a:pt x="120" y="155"/>
                  </a:cubicBezTo>
                  <a:cubicBezTo>
                    <a:pt x="123" y="156"/>
                    <a:pt x="127" y="157"/>
                    <a:pt x="131" y="157"/>
                  </a:cubicBezTo>
                  <a:cubicBezTo>
                    <a:pt x="87" y="139"/>
                    <a:pt x="101" y="49"/>
                    <a:pt x="105" y="24"/>
                  </a:cubicBezTo>
                  <a:cubicBezTo>
                    <a:pt x="109" y="0"/>
                    <a:pt x="67" y="35"/>
                    <a:pt x="48" y="90"/>
                  </a:cubicBezTo>
                  <a:close/>
                </a:path>
              </a:pathLst>
            </a:custGeom>
            <a:solidFill>
              <a:srgbClr val="F9C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6" name="íṩľïḑè"/>
            <p:cNvSpPr/>
            <p:nvPr/>
          </p:nvSpPr>
          <p:spPr bwMode="auto">
            <a:xfrm>
              <a:off x="6364288" y="1082676"/>
              <a:ext cx="458788" cy="377825"/>
            </a:xfrm>
            <a:custGeom>
              <a:avLst/>
              <a:gdLst>
                <a:gd name="T0" fmla="*/ 50 w 156"/>
                <a:gd name="T1" fmla="*/ 88 h 129"/>
                <a:gd name="T2" fmla="*/ 70 w 156"/>
                <a:gd name="T3" fmla="*/ 123 h 129"/>
                <a:gd name="T4" fmla="*/ 80 w 156"/>
                <a:gd name="T5" fmla="*/ 125 h 129"/>
                <a:gd name="T6" fmla="*/ 79 w 156"/>
                <a:gd name="T7" fmla="*/ 88 h 129"/>
                <a:gd name="T8" fmla="*/ 97 w 156"/>
                <a:gd name="T9" fmla="*/ 67 h 129"/>
                <a:gd name="T10" fmla="*/ 94 w 156"/>
                <a:gd name="T11" fmla="*/ 48 h 129"/>
                <a:gd name="T12" fmla="*/ 132 w 156"/>
                <a:gd name="T13" fmla="*/ 47 h 129"/>
                <a:gd name="T14" fmla="*/ 147 w 156"/>
                <a:gd name="T15" fmla="*/ 53 h 129"/>
                <a:gd name="T16" fmla="*/ 150 w 156"/>
                <a:gd name="T17" fmla="*/ 25 h 129"/>
                <a:gd name="T18" fmla="*/ 68 w 156"/>
                <a:gd name="T19" fmla="*/ 7 h 129"/>
                <a:gd name="T20" fmla="*/ 12 w 156"/>
                <a:gd name="T21" fmla="*/ 50 h 129"/>
                <a:gd name="T22" fmla="*/ 19 w 156"/>
                <a:gd name="T23" fmla="*/ 129 h 129"/>
                <a:gd name="T24" fmla="*/ 50 w 156"/>
                <a:gd name="T25" fmla="*/ 88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6" h="129">
                  <a:moveTo>
                    <a:pt x="50" y="88"/>
                  </a:moveTo>
                  <a:cubicBezTo>
                    <a:pt x="68" y="84"/>
                    <a:pt x="69" y="121"/>
                    <a:pt x="70" y="123"/>
                  </a:cubicBezTo>
                  <a:cubicBezTo>
                    <a:pt x="71" y="125"/>
                    <a:pt x="80" y="128"/>
                    <a:pt x="80" y="125"/>
                  </a:cubicBezTo>
                  <a:cubicBezTo>
                    <a:pt x="80" y="113"/>
                    <a:pt x="74" y="94"/>
                    <a:pt x="79" y="88"/>
                  </a:cubicBezTo>
                  <a:cubicBezTo>
                    <a:pt x="80" y="86"/>
                    <a:pt x="95" y="75"/>
                    <a:pt x="97" y="67"/>
                  </a:cubicBezTo>
                  <a:cubicBezTo>
                    <a:pt x="99" y="61"/>
                    <a:pt x="90" y="53"/>
                    <a:pt x="94" y="48"/>
                  </a:cubicBezTo>
                  <a:cubicBezTo>
                    <a:pt x="102" y="38"/>
                    <a:pt x="119" y="43"/>
                    <a:pt x="132" y="47"/>
                  </a:cubicBezTo>
                  <a:cubicBezTo>
                    <a:pt x="137" y="49"/>
                    <a:pt x="147" y="53"/>
                    <a:pt x="147" y="53"/>
                  </a:cubicBezTo>
                  <a:cubicBezTo>
                    <a:pt x="147" y="53"/>
                    <a:pt x="156" y="34"/>
                    <a:pt x="150" y="25"/>
                  </a:cubicBezTo>
                  <a:cubicBezTo>
                    <a:pt x="133" y="0"/>
                    <a:pt x="88" y="6"/>
                    <a:pt x="68" y="7"/>
                  </a:cubicBezTo>
                  <a:cubicBezTo>
                    <a:pt x="49" y="8"/>
                    <a:pt x="23" y="19"/>
                    <a:pt x="12" y="50"/>
                  </a:cubicBezTo>
                  <a:cubicBezTo>
                    <a:pt x="0" y="80"/>
                    <a:pt x="9" y="107"/>
                    <a:pt x="19" y="129"/>
                  </a:cubicBezTo>
                  <a:cubicBezTo>
                    <a:pt x="52" y="128"/>
                    <a:pt x="29" y="92"/>
                    <a:pt x="50" y="88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7" name="íŝľïḋé"/>
            <p:cNvSpPr/>
            <p:nvPr/>
          </p:nvSpPr>
          <p:spPr bwMode="auto">
            <a:xfrm>
              <a:off x="6470651" y="1346201"/>
              <a:ext cx="100013" cy="141288"/>
            </a:xfrm>
            <a:custGeom>
              <a:avLst/>
              <a:gdLst>
                <a:gd name="T0" fmla="*/ 19 w 34"/>
                <a:gd name="T1" fmla="*/ 0 h 48"/>
                <a:gd name="T2" fmla="*/ 6 w 34"/>
                <a:gd name="T3" fmla="*/ 26 h 48"/>
                <a:gd name="T4" fmla="*/ 31 w 34"/>
                <a:gd name="T5" fmla="*/ 41 h 48"/>
                <a:gd name="T6" fmla="*/ 19 w 34"/>
                <a:gd name="T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48">
                  <a:moveTo>
                    <a:pt x="19" y="0"/>
                  </a:moveTo>
                  <a:cubicBezTo>
                    <a:pt x="9" y="0"/>
                    <a:pt x="0" y="11"/>
                    <a:pt x="6" y="26"/>
                  </a:cubicBezTo>
                  <a:cubicBezTo>
                    <a:pt x="13" y="41"/>
                    <a:pt x="28" y="48"/>
                    <a:pt x="31" y="41"/>
                  </a:cubicBezTo>
                  <a:cubicBezTo>
                    <a:pt x="34" y="35"/>
                    <a:pt x="33" y="1"/>
                    <a:pt x="19" y="0"/>
                  </a:cubicBezTo>
                  <a:close/>
                </a:path>
              </a:pathLst>
            </a:custGeom>
            <a:solidFill>
              <a:srgbClr val="FBD2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8" name="íšḷiďè"/>
            <p:cNvSpPr/>
            <p:nvPr/>
          </p:nvSpPr>
          <p:spPr bwMode="auto">
            <a:xfrm>
              <a:off x="6735763" y="1370013"/>
              <a:ext cx="41275" cy="34925"/>
            </a:xfrm>
            <a:custGeom>
              <a:avLst/>
              <a:gdLst>
                <a:gd name="T0" fmla="*/ 0 w 14"/>
                <a:gd name="T1" fmla="*/ 6 h 12"/>
                <a:gd name="T2" fmla="*/ 10 w 14"/>
                <a:gd name="T3" fmla="*/ 0 h 12"/>
                <a:gd name="T4" fmla="*/ 14 w 14"/>
                <a:gd name="T5" fmla="*/ 2 h 12"/>
                <a:gd name="T6" fmla="*/ 12 w 14"/>
                <a:gd name="T7" fmla="*/ 9 h 12"/>
                <a:gd name="T8" fmla="*/ 0 w 14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0" y="6"/>
                  </a:moveTo>
                  <a:cubicBezTo>
                    <a:pt x="0" y="6"/>
                    <a:pt x="6" y="2"/>
                    <a:pt x="10" y="0"/>
                  </a:cubicBezTo>
                  <a:cubicBezTo>
                    <a:pt x="13" y="0"/>
                    <a:pt x="14" y="1"/>
                    <a:pt x="14" y="2"/>
                  </a:cubicBezTo>
                  <a:cubicBezTo>
                    <a:pt x="14" y="4"/>
                    <a:pt x="14" y="7"/>
                    <a:pt x="12" y="9"/>
                  </a:cubicBezTo>
                  <a:cubicBezTo>
                    <a:pt x="8" y="12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09" name="íṩḷiďe"/>
            <p:cNvSpPr/>
            <p:nvPr/>
          </p:nvSpPr>
          <p:spPr bwMode="auto">
            <a:xfrm>
              <a:off x="6681788" y="1325563"/>
              <a:ext cx="106363" cy="30163"/>
            </a:xfrm>
            <a:custGeom>
              <a:avLst/>
              <a:gdLst>
                <a:gd name="T0" fmla="*/ 2 w 36"/>
                <a:gd name="T1" fmla="*/ 7 h 10"/>
                <a:gd name="T2" fmla="*/ 17 w 36"/>
                <a:gd name="T3" fmla="*/ 1 h 10"/>
                <a:gd name="T4" fmla="*/ 35 w 36"/>
                <a:gd name="T5" fmla="*/ 4 h 10"/>
                <a:gd name="T6" fmla="*/ 21 w 36"/>
                <a:gd name="T7" fmla="*/ 7 h 10"/>
                <a:gd name="T8" fmla="*/ 2 w 36"/>
                <a:gd name="T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0">
                  <a:moveTo>
                    <a:pt x="2" y="7"/>
                  </a:moveTo>
                  <a:cubicBezTo>
                    <a:pt x="0" y="7"/>
                    <a:pt x="8" y="3"/>
                    <a:pt x="17" y="1"/>
                  </a:cubicBezTo>
                  <a:cubicBezTo>
                    <a:pt x="25" y="0"/>
                    <a:pt x="35" y="1"/>
                    <a:pt x="35" y="4"/>
                  </a:cubicBezTo>
                  <a:cubicBezTo>
                    <a:pt x="36" y="10"/>
                    <a:pt x="33" y="7"/>
                    <a:pt x="21" y="7"/>
                  </a:cubicBezTo>
                  <a:cubicBezTo>
                    <a:pt x="10" y="7"/>
                    <a:pt x="5" y="8"/>
                    <a:pt x="2" y="7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0" name="iṣļiḑé"/>
            <p:cNvSpPr/>
            <p:nvPr/>
          </p:nvSpPr>
          <p:spPr bwMode="auto">
            <a:xfrm>
              <a:off x="6746876" y="1363663"/>
              <a:ext cx="31750" cy="38100"/>
            </a:xfrm>
            <a:custGeom>
              <a:avLst/>
              <a:gdLst>
                <a:gd name="T0" fmla="*/ 5 w 11"/>
                <a:gd name="T1" fmla="*/ 3 h 13"/>
                <a:gd name="T2" fmla="*/ 3 w 11"/>
                <a:gd name="T3" fmla="*/ 12 h 13"/>
                <a:gd name="T4" fmla="*/ 10 w 11"/>
                <a:gd name="T5" fmla="*/ 4 h 13"/>
                <a:gd name="T6" fmla="*/ 5 w 11"/>
                <a:gd name="T7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3">
                  <a:moveTo>
                    <a:pt x="5" y="3"/>
                  </a:moveTo>
                  <a:cubicBezTo>
                    <a:pt x="0" y="5"/>
                    <a:pt x="0" y="11"/>
                    <a:pt x="3" y="12"/>
                  </a:cubicBezTo>
                  <a:cubicBezTo>
                    <a:pt x="7" y="13"/>
                    <a:pt x="11" y="9"/>
                    <a:pt x="10" y="4"/>
                  </a:cubicBezTo>
                  <a:cubicBezTo>
                    <a:pt x="9" y="0"/>
                    <a:pt x="6" y="2"/>
                    <a:pt x="5" y="3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1" name="iśľïḋé"/>
            <p:cNvSpPr/>
            <p:nvPr/>
          </p:nvSpPr>
          <p:spPr bwMode="auto">
            <a:xfrm>
              <a:off x="6732588" y="1363663"/>
              <a:ext cx="46038" cy="30163"/>
            </a:xfrm>
            <a:custGeom>
              <a:avLst/>
              <a:gdLst>
                <a:gd name="T0" fmla="*/ 1 w 16"/>
                <a:gd name="T1" fmla="*/ 8 h 10"/>
                <a:gd name="T2" fmla="*/ 13 w 16"/>
                <a:gd name="T3" fmla="*/ 1 h 10"/>
                <a:gd name="T4" fmla="*/ 16 w 16"/>
                <a:gd name="T5" fmla="*/ 3 h 10"/>
                <a:gd name="T6" fmla="*/ 1 w 16"/>
                <a:gd name="T7" fmla="*/ 8 h 10"/>
                <a:gd name="T8" fmla="*/ 1 w 16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0">
                  <a:moveTo>
                    <a:pt x="1" y="8"/>
                  </a:moveTo>
                  <a:cubicBezTo>
                    <a:pt x="1" y="8"/>
                    <a:pt x="10" y="0"/>
                    <a:pt x="13" y="1"/>
                  </a:cubicBezTo>
                  <a:cubicBezTo>
                    <a:pt x="16" y="1"/>
                    <a:pt x="16" y="3"/>
                    <a:pt x="16" y="3"/>
                  </a:cubicBezTo>
                  <a:cubicBezTo>
                    <a:pt x="16" y="3"/>
                    <a:pt x="3" y="6"/>
                    <a:pt x="1" y="8"/>
                  </a:cubicBezTo>
                  <a:cubicBezTo>
                    <a:pt x="0" y="10"/>
                    <a:pt x="1" y="8"/>
                    <a:pt x="1" y="8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2" name="îs1ïḍê"/>
            <p:cNvSpPr/>
            <p:nvPr/>
          </p:nvSpPr>
          <p:spPr bwMode="auto">
            <a:xfrm>
              <a:off x="4938713" y="2182813"/>
              <a:ext cx="282575" cy="325438"/>
            </a:xfrm>
            <a:custGeom>
              <a:avLst/>
              <a:gdLst>
                <a:gd name="T0" fmla="*/ 4 w 96"/>
                <a:gd name="T1" fmla="*/ 50 h 111"/>
                <a:gd name="T2" fmla="*/ 1 w 96"/>
                <a:gd name="T3" fmla="*/ 58 h 111"/>
                <a:gd name="T4" fmla="*/ 10 w 96"/>
                <a:gd name="T5" fmla="*/ 81 h 111"/>
                <a:gd name="T6" fmla="*/ 38 w 96"/>
                <a:gd name="T7" fmla="*/ 107 h 111"/>
                <a:gd name="T8" fmla="*/ 49 w 96"/>
                <a:gd name="T9" fmla="*/ 106 h 111"/>
                <a:gd name="T10" fmla="*/ 53 w 96"/>
                <a:gd name="T11" fmla="*/ 108 h 111"/>
                <a:gd name="T12" fmla="*/ 65 w 96"/>
                <a:gd name="T13" fmla="*/ 105 h 111"/>
                <a:gd name="T14" fmla="*/ 82 w 96"/>
                <a:gd name="T15" fmla="*/ 80 h 111"/>
                <a:gd name="T16" fmla="*/ 84 w 96"/>
                <a:gd name="T17" fmla="*/ 46 h 111"/>
                <a:gd name="T18" fmla="*/ 95 w 96"/>
                <a:gd name="T19" fmla="*/ 34 h 111"/>
                <a:gd name="T20" fmla="*/ 94 w 96"/>
                <a:gd name="T21" fmla="*/ 28 h 111"/>
                <a:gd name="T22" fmla="*/ 93 w 96"/>
                <a:gd name="T23" fmla="*/ 27 h 111"/>
                <a:gd name="T24" fmla="*/ 63 w 96"/>
                <a:gd name="T25" fmla="*/ 1 h 111"/>
                <a:gd name="T26" fmla="*/ 57 w 96"/>
                <a:gd name="T27" fmla="*/ 3 h 111"/>
                <a:gd name="T28" fmla="*/ 46 w 96"/>
                <a:gd name="T29" fmla="*/ 17 h 111"/>
                <a:gd name="T30" fmla="*/ 45 w 96"/>
                <a:gd name="T31" fmla="*/ 17 h 111"/>
                <a:gd name="T32" fmla="*/ 29 w 96"/>
                <a:gd name="T33" fmla="*/ 21 h 111"/>
                <a:gd name="T34" fmla="*/ 4 w 96"/>
                <a:gd name="T35" fmla="*/ 5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111">
                  <a:moveTo>
                    <a:pt x="4" y="50"/>
                  </a:moveTo>
                  <a:cubicBezTo>
                    <a:pt x="2" y="52"/>
                    <a:pt x="1" y="55"/>
                    <a:pt x="1" y="58"/>
                  </a:cubicBezTo>
                  <a:cubicBezTo>
                    <a:pt x="0" y="66"/>
                    <a:pt x="3" y="75"/>
                    <a:pt x="10" y="81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41" y="110"/>
                    <a:pt x="46" y="109"/>
                    <a:pt x="49" y="106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7" y="111"/>
                    <a:pt x="63" y="109"/>
                    <a:pt x="65" y="105"/>
                  </a:cubicBezTo>
                  <a:cubicBezTo>
                    <a:pt x="65" y="105"/>
                    <a:pt x="81" y="80"/>
                    <a:pt x="82" y="80"/>
                  </a:cubicBezTo>
                  <a:cubicBezTo>
                    <a:pt x="93" y="62"/>
                    <a:pt x="86" y="49"/>
                    <a:pt x="84" y="46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96" y="33"/>
                    <a:pt x="96" y="30"/>
                    <a:pt x="94" y="28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84" y="17"/>
                    <a:pt x="74" y="9"/>
                    <a:pt x="63" y="1"/>
                  </a:cubicBezTo>
                  <a:cubicBezTo>
                    <a:pt x="61" y="0"/>
                    <a:pt x="58" y="1"/>
                    <a:pt x="57" y="3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6" y="17"/>
                    <a:pt x="34" y="16"/>
                    <a:pt x="29" y="21"/>
                  </a:cubicBezTo>
                  <a:cubicBezTo>
                    <a:pt x="22" y="27"/>
                    <a:pt x="4" y="50"/>
                    <a:pt x="4" y="50"/>
                  </a:cubicBezTo>
                </a:path>
              </a:pathLst>
            </a:custGeom>
            <a:solidFill>
              <a:srgbClr val="FBC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3" name="îSľïḓè"/>
            <p:cNvSpPr/>
            <p:nvPr/>
          </p:nvSpPr>
          <p:spPr bwMode="auto">
            <a:xfrm>
              <a:off x="4938713" y="2312988"/>
              <a:ext cx="206375" cy="166688"/>
            </a:xfrm>
            <a:custGeom>
              <a:avLst/>
              <a:gdLst>
                <a:gd name="T0" fmla="*/ 4 w 70"/>
                <a:gd name="T1" fmla="*/ 6 h 57"/>
                <a:gd name="T2" fmla="*/ 1 w 70"/>
                <a:gd name="T3" fmla="*/ 14 h 57"/>
                <a:gd name="T4" fmla="*/ 10 w 70"/>
                <a:gd name="T5" fmla="*/ 37 h 57"/>
                <a:gd name="T6" fmla="*/ 32 w 70"/>
                <a:gd name="T7" fmla="*/ 57 h 57"/>
                <a:gd name="T8" fmla="*/ 66 w 70"/>
                <a:gd name="T9" fmla="*/ 43 h 57"/>
                <a:gd name="T10" fmla="*/ 39 w 70"/>
                <a:gd name="T11" fmla="*/ 0 h 57"/>
                <a:gd name="T12" fmla="*/ 23 w 70"/>
                <a:gd name="T13" fmla="*/ 2 h 57"/>
                <a:gd name="T14" fmla="*/ 17 w 70"/>
                <a:gd name="T15" fmla="*/ 3 h 57"/>
                <a:gd name="T16" fmla="*/ 8 w 70"/>
                <a:gd name="T17" fmla="*/ 1 h 57"/>
                <a:gd name="T18" fmla="*/ 4 w 70"/>
                <a:gd name="T19" fmla="*/ 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57">
                  <a:moveTo>
                    <a:pt x="4" y="6"/>
                  </a:moveTo>
                  <a:cubicBezTo>
                    <a:pt x="2" y="8"/>
                    <a:pt x="1" y="11"/>
                    <a:pt x="1" y="14"/>
                  </a:cubicBezTo>
                  <a:cubicBezTo>
                    <a:pt x="0" y="22"/>
                    <a:pt x="3" y="31"/>
                    <a:pt x="10" y="37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1" y="55"/>
                    <a:pt x="70" y="45"/>
                    <a:pt x="66" y="43"/>
                  </a:cubicBezTo>
                  <a:cubicBezTo>
                    <a:pt x="65" y="43"/>
                    <a:pt x="41" y="7"/>
                    <a:pt x="39" y="0"/>
                  </a:cubicBezTo>
                  <a:cubicBezTo>
                    <a:pt x="35" y="6"/>
                    <a:pt x="31" y="5"/>
                    <a:pt x="23" y="2"/>
                  </a:cubicBezTo>
                  <a:cubicBezTo>
                    <a:pt x="21" y="1"/>
                    <a:pt x="19" y="2"/>
                    <a:pt x="17" y="3"/>
                  </a:cubicBezTo>
                  <a:cubicBezTo>
                    <a:pt x="13" y="3"/>
                    <a:pt x="10" y="4"/>
                    <a:pt x="8" y="1"/>
                  </a:cubicBezTo>
                  <a:cubicBezTo>
                    <a:pt x="4" y="6"/>
                    <a:pt x="4" y="6"/>
                    <a:pt x="4" y="6"/>
                  </a:cubicBezTo>
                </a:path>
              </a:pathLst>
            </a:custGeom>
            <a:solidFill>
              <a:srgbClr val="F9C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4" name="ïṣḷîdê"/>
            <p:cNvSpPr/>
            <p:nvPr/>
          </p:nvSpPr>
          <p:spPr bwMode="auto">
            <a:xfrm>
              <a:off x="5154613" y="2289176"/>
              <a:ext cx="55563" cy="28575"/>
            </a:xfrm>
            <a:custGeom>
              <a:avLst/>
              <a:gdLst>
                <a:gd name="T0" fmla="*/ 19 w 19"/>
                <a:gd name="T1" fmla="*/ 1 h 10"/>
                <a:gd name="T2" fmla="*/ 2 w 19"/>
                <a:gd name="T3" fmla="*/ 1 h 10"/>
                <a:gd name="T4" fmla="*/ 11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6" y="4"/>
                    <a:pt x="11" y="5"/>
                    <a:pt x="2" y="1"/>
                  </a:cubicBezTo>
                  <a:cubicBezTo>
                    <a:pt x="0" y="0"/>
                    <a:pt x="11" y="10"/>
                    <a:pt x="11" y="10"/>
                  </a:cubicBezTo>
                  <a:lnTo>
                    <a:pt x="19" y="1"/>
                  </a:lnTo>
                  <a:close/>
                </a:path>
              </a:pathLst>
            </a:custGeom>
            <a:solidFill>
              <a:srgbClr val="F9C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5" name="iSļíḓe"/>
            <p:cNvSpPr/>
            <p:nvPr/>
          </p:nvSpPr>
          <p:spPr bwMode="auto">
            <a:xfrm>
              <a:off x="5075238" y="2206626"/>
              <a:ext cx="41275" cy="47625"/>
            </a:xfrm>
            <a:custGeom>
              <a:avLst/>
              <a:gdLst>
                <a:gd name="T0" fmla="*/ 14 w 14"/>
                <a:gd name="T1" fmla="*/ 16 h 16"/>
                <a:gd name="T2" fmla="*/ 7 w 14"/>
                <a:gd name="T3" fmla="*/ 0 h 16"/>
                <a:gd name="T4" fmla="*/ 0 w 14"/>
                <a:gd name="T5" fmla="*/ 9 h 16"/>
                <a:gd name="T6" fmla="*/ 14 w 14"/>
                <a:gd name="T7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6">
                  <a:moveTo>
                    <a:pt x="14" y="16"/>
                  </a:moveTo>
                  <a:cubicBezTo>
                    <a:pt x="8" y="10"/>
                    <a:pt x="6" y="2"/>
                    <a:pt x="7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5" y="9"/>
                    <a:pt x="14" y="16"/>
                  </a:cubicBezTo>
                  <a:close/>
                </a:path>
              </a:pathLst>
            </a:custGeom>
            <a:solidFill>
              <a:srgbClr val="F9C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6" name="ï$1ïḓê"/>
            <p:cNvSpPr/>
            <p:nvPr/>
          </p:nvSpPr>
          <p:spPr bwMode="auto">
            <a:xfrm>
              <a:off x="5059363" y="2432051"/>
              <a:ext cx="41275" cy="20638"/>
            </a:xfrm>
            <a:custGeom>
              <a:avLst/>
              <a:gdLst>
                <a:gd name="T0" fmla="*/ 9 w 14"/>
                <a:gd name="T1" fmla="*/ 0 h 7"/>
                <a:gd name="T2" fmla="*/ 5 w 14"/>
                <a:gd name="T3" fmla="*/ 3 h 7"/>
                <a:gd name="T4" fmla="*/ 0 w 14"/>
                <a:gd name="T5" fmla="*/ 7 h 7"/>
                <a:gd name="T6" fmla="*/ 2 w 14"/>
                <a:gd name="T7" fmla="*/ 7 h 7"/>
                <a:gd name="T8" fmla="*/ 4 w 14"/>
                <a:gd name="T9" fmla="*/ 7 h 7"/>
                <a:gd name="T10" fmla="*/ 9 w 14"/>
                <a:gd name="T11" fmla="*/ 7 h 7"/>
                <a:gd name="T12" fmla="*/ 14 w 14"/>
                <a:gd name="T13" fmla="*/ 7 h 7"/>
                <a:gd name="T14" fmla="*/ 13 w 14"/>
                <a:gd name="T15" fmla="*/ 5 h 7"/>
                <a:gd name="T16" fmla="*/ 9 w 14"/>
                <a:gd name="T1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9" y="0"/>
                  </a:moveTo>
                  <a:cubicBezTo>
                    <a:pt x="8" y="1"/>
                    <a:pt x="6" y="2"/>
                    <a:pt x="5" y="3"/>
                  </a:cubicBezTo>
                  <a:cubicBezTo>
                    <a:pt x="3" y="4"/>
                    <a:pt x="1" y="5"/>
                    <a:pt x="0" y="7"/>
                  </a:cubicBezTo>
                  <a:cubicBezTo>
                    <a:pt x="1" y="7"/>
                    <a:pt x="1" y="7"/>
                    <a:pt x="2" y="7"/>
                  </a:cubicBezTo>
                  <a:cubicBezTo>
                    <a:pt x="2" y="7"/>
                    <a:pt x="3" y="7"/>
                    <a:pt x="4" y="7"/>
                  </a:cubicBezTo>
                  <a:cubicBezTo>
                    <a:pt x="5" y="7"/>
                    <a:pt x="7" y="7"/>
                    <a:pt x="9" y="7"/>
                  </a:cubicBezTo>
                  <a:cubicBezTo>
                    <a:pt x="11" y="7"/>
                    <a:pt x="12" y="7"/>
                    <a:pt x="14" y="7"/>
                  </a:cubicBezTo>
                  <a:cubicBezTo>
                    <a:pt x="14" y="6"/>
                    <a:pt x="14" y="5"/>
                    <a:pt x="13" y="5"/>
                  </a:cubicBezTo>
                  <a:cubicBezTo>
                    <a:pt x="13" y="3"/>
                    <a:pt x="11" y="1"/>
                    <a:pt x="9" y="0"/>
                  </a:cubicBezTo>
                </a:path>
              </a:pathLst>
            </a:custGeom>
            <a:solidFill>
              <a:srgbClr val="F9C4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7" name="iṣļiḑê"/>
            <p:cNvSpPr/>
            <p:nvPr/>
          </p:nvSpPr>
          <p:spPr bwMode="auto">
            <a:xfrm>
              <a:off x="5038726" y="2273301"/>
              <a:ext cx="174625" cy="234950"/>
            </a:xfrm>
            <a:custGeom>
              <a:avLst/>
              <a:gdLst>
                <a:gd name="T0" fmla="*/ 26 w 59"/>
                <a:gd name="T1" fmla="*/ 2 h 80"/>
                <a:gd name="T2" fmla="*/ 1 w 59"/>
                <a:gd name="T3" fmla="*/ 28 h 80"/>
                <a:gd name="T4" fmla="*/ 23 w 59"/>
                <a:gd name="T5" fmla="*/ 59 h 80"/>
                <a:gd name="T6" fmla="*/ 17 w 59"/>
                <a:gd name="T7" fmla="*/ 58 h 80"/>
                <a:gd name="T8" fmla="*/ 4 w 59"/>
                <a:gd name="T9" fmla="*/ 62 h 80"/>
                <a:gd name="T10" fmla="*/ 2 w 59"/>
                <a:gd name="T11" fmla="*/ 65 h 80"/>
                <a:gd name="T12" fmla="*/ 2 w 59"/>
                <a:gd name="T13" fmla="*/ 69 h 80"/>
                <a:gd name="T14" fmla="*/ 15 w 59"/>
                <a:gd name="T15" fmla="*/ 75 h 80"/>
                <a:gd name="T16" fmla="*/ 19 w 59"/>
                <a:gd name="T17" fmla="*/ 77 h 80"/>
                <a:gd name="T18" fmla="*/ 31 w 59"/>
                <a:gd name="T19" fmla="*/ 74 h 80"/>
                <a:gd name="T20" fmla="*/ 48 w 59"/>
                <a:gd name="T21" fmla="*/ 49 h 80"/>
                <a:gd name="T22" fmla="*/ 50 w 59"/>
                <a:gd name="T23" fmla="*/ 15 h 80"/>
                <a:gd name="T24" fmla="*/ 26 w 59"/>
                <a:gd name="T25" fmla="*/ 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80">
                  <a:moveTo>
                    <a:pt x="26" y="2"/>
                  </a:moveTo>
                  <a:cubicBezTo>
                    <a:pt x="12" y="5"/>
                    <a:pt x="0" y="15"/>
                    <a:pt x="1" y="28"/>
                  </a:cubicBezTo>
                  <a:cubicBezTo>
                    <a:pt x="3" y="47"/>
                    <a:pt x="23" y="59"/>
                    <a:pt x="23" y="59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2" y="58"/>
                    <a:pt x="7" y="59"/>
                    <a:pt x="4" y="62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1" y="66"/>
                    <a:pt x="1" y="68"/>
                    <a:pt x="2" y="69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80"/>
                    <a:pt x="29" y="78"/>
                    <a:pt x="31" y="74"/>
                  </a:cubicBezTo>
                  <a:cubicBezTo>
                    <a:pt x="31" y="74"/>
                    <a:pt x="47" y="49"/>
                    <a:pt x="48" y="49"/>
                  </a:cubicBezTo>
                  <a:cubicBezTo>
                    <a:pt x="59" y="31"/>
                    <a:pt x="52" y="18"/>
                    <a:pt x="50" y="15"/>
                  </a:cubicBezTo>
                  <a:cubicBezTo>
                    <a:pt x="50" y="15"/>
                    <a:pt x="39" y="0"/>
                    <a:pt x="26" y="2"/>
                  </a:cubicBezTo>
                  <a:close/>
                </a:path>
              </a:pathLst>
            </a:custGeom>
            <a:solidFill>
              <a:srgbClr val="FBD2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8" name="íṣ1ïḍê"/>
            <p:cNvSpPr/>
            <p:nvPr/>
          </p:nvSpPr>
          <p:spPr bwMode="auto">
            <a:xfrm>
              <a:off x="5045076" y="2465388"/>
              <a:ext cx="44450" cy="28575"/>
            </a:xfrm>
            <a:custGeom>
              <a:avLst/>
              <a:gdLst>
                <a:gd name="T0" fmla="*/ 15 w 15"/>
                <a:gd name="T1" fmla="*/ 6 h 10"/>
                <a:gd name="T2" fmla="*/ 6 w 15"/>
                <a:gd name="T3" fmla="*/ 0 h 10"/>
                <a:gd name="T4" fmla="*/ 0 w 15"/>
                <a:gd name="T5" fmla="*/ 3 h 10"/>
                <a:gd name="T6" fmla="*/ 0 w 15"/>
                <a:gd name="T7" fmla="*/ 4 h 10"/>
                <a:gd name="T8" fmla="*/ 12 w 15"/>
                <a:gd name="T9" fmla="*/ 10 h 10"/>
                <a:gd name="T10" fmla="*/ 15 w 15"/>
                <a:gd name="T1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5" y="3"/>
                    <a:pt x="8" y="0"/>
                    <a:pt x="6" y="0"/>
                  </a:cubicBezTo>
                  <a:cubicBezTo>
                    <a:pt x="4" y="1"/>
                    <a:pt x="1" y="2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9"/>
                    <a:pt x="15" y="8"/>
                    <a:pt x="15" y="6"/>
                  </a:cubicBezTo>
                  <a:close/>
                </a:path>
              </a:pathLst>
            </a:custGeom>
            <a:solidFill>
              <a:srgbClr val="FCD8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19" name="îśḻiḋe"/>
            <p:cNvSpPr/>
            <p:nvPr/>
          </p:nvSpPr>
          <p:spPr bwMode="auto">
            <a:xfrm>
              <a:off x="4068763" y="2309813"/>
              <a:ext cx="1096963" cy="1082675"/>
            </a:xfrm>
            <a:custGeom>
              <a:avLst/>
              <a:gdLst>
                <a:gd name="T0" fmla="*/ 235 w 373"/>
                <a:gd name="T1" fmla="*/ 363 h 369"/>
                <a:gd name="T2" fmla="*/ 7 w 373"/>
                <a:gd name="T3" fmla="*/ 144 h 369"/>
                <a:gd name="T4" fmla="*/ 6 w 373"/>
                <a:gd name="T5" fmla="*/ 120 h 369"/>
                <a:gd name="T6" fmla="*/ 121 w 373"/>
                <a:gd name="T7" fmla="*/ 0 h 369"/>
                <a:gd name="T8" fmla="*/ 373 w 373"/>
                <a:gd name="T9" fmla="*/ 243 h 369"/>
                <a:gd name="T10" fmla="*/ 259 w 373"/>
                <a:gd name="T11" fmla="*/ 362 h 369"/>
                <a:gd name="T12" fmla="*/ 235 w 373"/>
                <a:gd name="T13" fmla="*/ 363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3" h="369">
                  <a:moveTo>
                    <a:pt x="235" y="363"/>
                  </a:moveTo>
                  <a:cubicBezTo>
                    <a:pt x="7" y="144"/>
                    <a:pt x="7" y="144"/>
                    <a:pt x="7" y="144"/>
                  </a:cubicBezTo>
                  <a:cubicBezTo>
                    <a:pt x="0" y="137"/>
                    <a:pt x="0" y="126"/>
                    <a:pt x="6" y="120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373" y="243"/>
                    <a:pt x="373" y="243"/>
                    <a:pt x="373" y="243"/>
                  </a:cubicBezTo>
                  <a:cubicBezTo>
                    <a:pt x="259" y="362"/>
                    <a:pt x="259" y="362"/>
                    <a:pt x="259" y="362"/>
                  </a:cubicBezTo>
                  <a:cubicBezTo>
                    <a:pt x="252" y="369"/>
                    <a:pt x="241" y="369"/>
                    <a:pt x="235" y="363"/>
                  </a:cubicBezTo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0" name="ïṩlíḑe"/>
            <p:cNvSpPr/>
            <p:nvPr/>
          </p:nvSpPr>
          <p:spPr bwMode="auto">
            <a:xfrm>
              <a:off x="4760913" y="3368676"/>
              <a:ext cx="73025" cy="17463"/>
            </a:xfrm>
            <a:custGeom>
              <a:avLst/>
              <a:gdLst>
                <a:gd name="T0" fmla="*/ 11 w 25"/>
                <a:gd name="T1" fmla="*/ 6 h 6"/>
                <a:gd name="T2" fmla="*/ 11 w 25"/>
                <a:gd name="T3" fmla="*/ 6 h 6"/>
                <a:gd name="T4" fmla="*/ 11 w 25"/>
                <a:gd name="T5" fmla="*/ 6 h 6"/>
                <a:gd name="T6" fmla="*/ 11 w 25"/>
                <a:gd name="T7" fmla="*/ 6 h 6"/>
                <a:gd name="T8" fmla="*/ 0 w 25"/>
                <a:gd name="T9" fmla="*/ 2 h 6"/>
                <a:gd name="T10" fmla="*/ 0 w 25"/>
                <a:gd name="T11" fmla="*/ 2 h 6"/>
                <a:gd name="T12" fmla="*/ 0 w 25"/>
                <a:gd name="T13" fmla="*/ 2 h 6"/>
                <a:gd name="T14" fmla="*/ 24 w 25"/>
                <a:gd name="T15" fmla="*/ 1 h 6"/>
                <a:gd name="T16" fmla="*/ 12 w 25"/>
                <a:gd name="T17" fmla="*/ 6 h 6"/>
                <a:gd name="T18" fmla="*/ 24 w 25"/>
                <a:gd name="T19" fmla="*/ 1 h 6"/>
                <a:gd name="T20" fmla="*/ 25 w 25"/>
                <a:gd name="T21" fmla="*/ 0 h 6"/>
                <a:gd name="T22" fmla="*/ 24 w 25"/>
                <a:gd name="T23" fmla="*/ 1 h 6"/>
                <a:gd name="T24" fmla="*/ 25 w 25"/>
                <a:gd name="T2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6">
                  <a:moveTo>
                    <a:pt x="11" y="6"/>
                  </a:move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24" y="1"/>
                  </a:moveTo>
                  <a:cubicBezTo>
                    <a:pt x="20" y="5"/>
                    <a:pt x="16" y="6"/>
                    <a:pt x="12" y="6"/>
                  </a:cubicBezTo>
                  <a:cubicBezTo>
                    <a:pt x="16" y="6"/>
                    <a:pt x="20" y="5"/>
                    <a:pt x="24" y="1"/>
                  </a:cubicBezTo>
                  <a:moveTo>
                    <a:pt x="25" y="0"/>
                  </a:moveTo>
                  <a:cubicBezTo>
                    <a:pt x="24" y="1"/>
                    <a:pt x="24" y="1"/>
                    <a:pt x="24" y="1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1" name="i$lide"/>
            <p:cNvSpPr/>
            <p:nvPr/>
          </p:nvSpPr>
          <p:spPr bwMode="auto">
            <a:xfrm>
              <a:off x="4075113" y="2659063"/>
              <a:ext cx="758825" cy="727075"/>
            </a:xfrm>
            <a:custGeom>
              <a:avLst/>
              <a:gdLst>
                <a:gd name="T0" fmla="*/ 5 w 258"/>
                <a:gd name="T1" fmla="*/ 0 h 248"/>
                <a:gd name="T2" fmla="*/ 4 w 258"/>
                <a:gd name="T3" fmla="*/ 1 h 248"/>
                <a:gd name="T4" fmla="*/ 0 w 258"/>
                <a:gd name="T5" fmla="*/ 12 h 248"/>
                <a:gd name="T6" fmla="*/ 5 w 258"/>
                <a:gd name="T7" fmla="*/ 25 h 248"/>
                <a:gd name="T8" fmla="*/ 233 w 258"/>
                <a:gd name="T9" fmla="*/ 244 h 248"/>
                <a:gd name="T10" fmla="*/ 233 w 258"/>
                <a:gd name="T11" fmla="*/ 244 h 248"/>
                <a:gd name="T12" fmla="*/ 233 w 258"/>
                <a:gd name="T13" fmla="*/ 244 h 248"/>
                <a:gd name="T14" fmla="*/ 244 w 258"/>
                <a:gd name="T15" fmla="*/ 248 h 248"/>
                <a:gd name="T16" fmla="*/ 244 w 258"/>
                <a:gd name="T17" fmla="*/ 248 h 248"/>
                <a:gd name="T18" fmla="*/ 245 w 258"/>
                <a:gd name="T19" fmla="*/ 248 h 248"/>
                <a:gd name="T20" fmla="*/ 257 w 258"/>
                <a:gd name="T21" fmla="*/ 243 h 248"/>
                <a:gd name="T22" fmla="*/ 257 w 258"/>
                <a:gd name="T23" fmla="*/ 243 h 248"/>
                <a:gd name="T24" fmla="*/ 257 w 258"/>
                <a:gd name="T25" fmla="*/ 243 h 248"/>
                <a:gd name="T26" fmla="*/ 258 w 258"/>
                <a:gd name="T27" fmla="*/ 242 h 248"/>
                <a:gd name="T28" fmla="*/ 5 w 258"/>
                <a:gd name="T29" fmla="*/ 0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8" h="248">
                  <a:moveTo>
                    <a:pt x="5" y="0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1" y="4"/>
                    <a:pt x="0" y="8"/>
                    <a:pt x="0" y="12"/>
                  </a:cubicBezTo>
                  <a:cubicBezTo>
                    <a:pt x="0" y="17"/>
                    <a:pt x="1" y="21"/>
                    <a:pt x="5" y="25"/>
                  </a:cubicBezTo>
                  <a:cubicBezTo>
                    <a:pt x="233" y="244"/>
                    <a:pt x="233" y="244"/>
                    <a:pt x="233" y="244"/>
                  </a:cubicBezTo>
                  <a:cubicBezTo>
                    <a:pt x="233" y="244"/>
                    <a:pt x="233" y="244"/>
                    <a:pt x="233" y="244"/>
                  </a:cubicBezTo>
                  <a:cubicBezTo>
                    <a:pt x="233" y="244"/>
                    <a:pt x="233" y="244"/>
                    <a:pt x="233" y="244"/>
                  </a:cubicBezTo>
                  <a:cubicBezTo>
                    <a:pt x="236" y="247"/>
                    <a:pt x="240" y="248"/>
                    <a:pt x="244" y="248"/>
                  </a:cubicBezTo>
                  <a:cubicBezTo>
                    <a:pt x="244" y="248"/>
                    <a:pt x="244" y="248"/>
                    <a:pt x="244" y="248"/>
                  </a:cubicBezTo>
                  <a:cubicBezTo>
                    <a:pt x="244" y="248"/>
                    <a:pt x="245" y="248"/>
                    <a:pt x="245" y="248"/>
                  </a:cubicBezTo>
                  <a:cubicBezTo>
                    <a:pt x="249" y="248"/>
                    <a:pt x="253" y="247"/>
                    <a:pt x="257" y="243"/>
                  </a:cubicBezTo>
                  <a:cubicBezTo>
                    <a:pt x="257" y="243"/>
                    <a:pt x="257" y="243"/>
                    <a:pt x="257" y="243"/>
                  </a:cubicBezTo>
                  <a:cubicBezTo>
                    <a:pt x="257" y="243"/>
                    <a:pt x="257" y="243"/>
                    <a:pt x="257" y="243"/>
                  </a:cubicBezTo>
                  <a:cubicBezTo>
                    <a:pt x="258" y="242"/>
                    <a:pt x="258" y="242"/>
                    <a:pt x="258" y="242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2" name="îşlíḑe"/>
            <p:cNvSpPr/>
            <p:nvPr/>
          </p:nvSpPr>
          <p:spPr bwMode="auto">
            <a:xfrm>
              <a:off x="4365626" y="2355851"/>
              <a:ext cx="15875" cy="15875"/>
            </a:xfrm>
            <a:custGeom>
              <a:avLst/>
              <a:gdLst>
                <a:gd name="T0" fmla="*/ 10 w 10"/>
                <a:gd name="T1" fmla="*/ 0 h 10"/>
                <a:gd name="T2" fmla="*/ 0 w 10"/>
                <a:gd name="T3" fmla="*/ 10 h 10"/>
                <a:gd name="T4" fmla="*/ 0 w 10"/>
                <a:gd name="T5" fmla="*/ 10 h 10"/>
                <a:gd name="T6" fmla="*/ 10 w 10"/>
                <a:gd name="T7" fmla="*/ 0 h 10"/>
                <a:gd name="T8" fmla="*/ 10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0" y="0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3" name="ïŝ1iḍè"/>
            <p:cNvSpPr/>
            <p:nvPr/>
          </p:nvSpPr>
          <p:spPr bwMode="auto">
            <a:xfrm>
              <a:off x="4365626" y="2355851"/>
              <a:ext cx="15875" cy="15875"/>
            </a:xfrm>
            <a:custGeom>
              <a:avLst/>
              <a:gdLst>
                <a:gd name="T0" fmla="*/ 10 w 10"/>
                <a:gd name="T1" fmla="*/ 0 h 10"/>
                <a:gd name="T2" fmla="*/ 0 w 10"/>
                <a:gd name="T3" fmla="*/ 10 h 10"/>
                <a:gd name="T4" fmla="*/ 0 w 10"/>
                <a:gd name="T5" fmla="*/ 10 h 10"/>
                <a:gd name="T6" fmla="*/ 10 w 10"/>
                <a:gd name="T7" fmla="*/ 0 h 10"/>
                <a:gd name="T8" fmla="*/ 10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0" y="0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10" y="0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4" name="ïśļïḑé"/>
            <p:cNvSpPr/>
            <p:nvPr/>
          </p:nvSpPr>
          <p:spPr bwMode="auto">
            <a:xfrm>
              <a:off x="4313238" y="2355851"/>
              <a:ext cx="808038" cy="763588"/>
            </a:xfrm>
            <a:custGeom>
              <a:avLst/>
              <a:gdLst>
                <a:gd name="T0" fmla="*/ 147 w 275"/>
                <a:gd name="T1" fmla="*/ 231 h 260"/>
                <a:gd name="T2" fmla="*/ 142 w 275"/>
                <a:gd name="T3" fmla="*/ 236 h 260"/>
                <a:gd name="T4" fmla="*/ 216 w 275"/>
                <a:gd name="T5" fmla="*/ 260 h 260"/>
                <a:gd name="T6" fmla="*/ 270 w 275"/>
                <a:gd name="T7" fmla="*/ 248 h 260"/>
                <a:gd name="T8" fmla="*/ 275 w 275"/>
                <a:gd name="T9" fmla="*/ 243 h 260"/>
                <a:gd name="T10" fmla="*/ 221 w 275"/>
                <a:gd name="T11" fmla="*/ 255 h 260"/>
                <a:gd name="T12" fmla="*/ 147 w 275"/>
                <a:gd name="T13" fmla="*/ 231 h 260"/>
                <a:gd name="T14" fmla="*/ 60 w 275"/>
                <a:gd name="T15" fmla="*/ 149 h 260"/>
                <a:gd name="T16" fmla="*/ 60 w 275"/>
                <a:gd name="T17" fmla="*/ 149 h 260"/>
                <a:gd name="T18" fmla="*/ 55 w 275"/>
                <a:gd name="T19" fmla="*/ 154 h 260"/>
                <a:gd name="T20" fmla="*/ 120 w 275"/>
                <a:gd name="T21" fmla="*/ 217 h 260"/>
                <a:gd name="T22" fmla="*/ 122 w 275"/>
                <a:gd name="T23" fmla="*/ 214 h 260"/>
                <a:gd name="T24" fmla="*/ 125 w 275"/>
                <a:gd name="T25" fmla="*/ 212 h 260"/>
                <a:gd name="T26" fmla="*/ 60 w 275"/>
                <a:gd name="T27" fmla="*/ 149 h 260"/>
                <a:gd name="T28" fmla="*/ 23 w 275"/>
                <a:gd name="T29" fmla="*/ 0 h 260"/>
                <a:gd name="T30" fmla="*/ 18 w 275"/>
                <a:gd name="T31" fmla="*/ 5 h 260"/>
                <a:gd name="T32" fmla="*/ 34 w 275"/>
                <a:gd name="T33" fmla="*/ 133 h 260"/>
                <a:gd name="T34" fmla="*/ 37 w 275"/>
                <a:gd name="T35" fmla="*/ 130 h 260"/>
                <a:gd name="T36" fmla="*/ 39 w 275"/>
                <a:gd name="T37" fmla="*/ 128 h 260"/>
                <a:gd name="T38" fmla="*/ 23 w 275"/>
                <a:gd name="T39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5" h="260">
                  <a:moveTo>
                    <a:pt x="147" y="231"/>
                  </a:moveTo>
                  <a:cubicBezTo>
                    <a:pt x="142" y="236"/>
                    <a:pt x="142" y="236"/>
                    <a:pt x="142" y="236"/>
                  </a:cubicBezTo>
                  <a:cubicBezTo>
                    <a:pt x="164" y="252"/>
                    <a:pt x="190" y="260"/>
                    <a:pt x="216" y="260"/>
                  </a:cubicBezTo>
                  <a:cubicBezTo>
                    <a:pt x="235" y="260"/>
                    <a:pt x="253" y="256"/>
                    <a:pt x="270" y="248"/>
                  </a:cubicBezTo>
                  <a:cubicBezTo>
                    <a:pt x="275" y="243"/>
                    <a:pt x="275" y="243"/>
                    <a:pt x="275" y="243"/>
                  </a:cubicBezTo>
                  <a:cubicBezTo>
                    <a:pt x="258" y="251"/>
                    <a:pt x="239" y="255"/>
                    <a:pt x="221" y="255"/>
                  </a:cubicBezTo>
                  <a:cubicBezTo>
                    <a:pt x="195" y="255"/>
                    <a:pt x="169" y="247"/>
                    <a:pt x="147" y="231"/>
                  </a:cubicBezTo>
                  <a:moveTo>
                    <a:pt x="60" y="149"/>
                  </a:moveTo>
                  <a:cubicBezTo>
                    <a:pt x="60" y="149"/>
                    <a:pt x="60" y="149"/>
                    <a:pt x="60" y="149"/>
                  </a:cubicBezTo>
                  <a:cubicBezTo>
                    <a:pt x="55" y="154"/>
                    <a:pt x="55" y="154"/>
                    <a:pt x="55" y="154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122" y="214"/>
                    <a:pt x="122" y="214"/>
                    <a:pt x="122" y="214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60" y="149"/>
                    <a:pt x="60" y="149"/>
                    <a:pt x="60" y="149"/>
                  </a:cubicBezTo>
                  <a:moveTo>
                    <a:pt x="23" y="0"/>
                  </a:moveTo>
                  <a:cubicBezTo>
                    <a:pt x="18" y="5"/>
                    <a:pt x="18" y="5"/>
                    <a:pt x="18" y="5"/>
                  </a:cubicBezTo>
                  <a:cubicBezTo>
                    <a:pt x="0" y="47"/>
                    <a:pt x="6" y="96"/>
                    <a:pt x="34" y="133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11" y="91"/>
                    <a:pt x="5" y="42"/>
                    <a:pt x="23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5" name="iṥḻiďè"/>
            <p:cNvSpPr/>
            <p:nvPr/>
          </p:nvSpPr>
          <p:spPr bwMode="auto">
            <a:xfrm>
              <a:off x="4310063" y="2174876"/>
              <a:ext cx="987425" cy="968375"/>
            </a:xfrm>
            <a:custGeom>
              <a:avLst/>
              <a:gdLst>
                <a:gd name="T0" fmla="*/ 134 w 336"/>
                <a:gd name="T1" fmla="*/ 282 h 330"/>
                <a:gd name="T2" fmla="*/ 52 w 336"/>
                <a:gd name="T3" fmla="*/ 203 h 330"/>
                <a:gd name="T4" fmla="*/ 49 w 336"/>
                <a:gd name="T5" fmla="*/ 24 h 330"/>
                <a:gd name="T6" fmla="*/ 67 w 336"/>
                <a:gd name="T7" fmla="*/ 5 h 330"/>
                <a:gd name="T8" fmla="*/ 84 w 336"/>
                <a:gd name="T9" fmla="*/ 5 h 330"/>
                <a:gd name="T10" fmla="*/ 331 w 336"/>
                <a:gd name="T11" fmla="*/ 242 h 330"/>
                <a:gd name="T12" fmla="*/ 331 w 336"/>
                <a:gd name="T13" fmla="*/ 259 h 330"/>
                <a:gd name="T14" fmla="*/ 313 w 336"/>
                <a:gd name="T15" fmla="*/ 278 h 330"/>
                <a:gd name="T16" fmla="*/ 134 w 336"/>
                <a:gd name="T17" fmla="*/ 282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330">
                  <a:moveTo>
                    <a:pt x="134" y="282"/>
                  </a:moveTo>
                  <a:cubicBezTo>
                    <a:pt x="52" y="203"/>
                    <a:pt x="52" y="203"/>
                    <a:pt x="52" y="203"/>
                  </a:cubicBezTo>
                  <a:cubicBezTo>
                    <a:pt x="2" y="155"/>
                    <a:pt x="0" y="75"/>
                    <a:pt x="49" y="24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72" y="1"/>
                    <a:pt x="79" y="0"/>
                    <a:pt x="84" y="5"/>
                  </a:cubicBezTo>
                  <a:cubicBezTo>
                    <a:pt x="331" y="242"/>
                    <a:pt x="331" y="242"/>
                    <a:pt x="331" y="242"/>
                  </a:cubicBezTo>
                  <a:cubicBezTo>
                    <a:pt x="336" y="247"/>
                    <a:pt x="336" y="254"/>
                    <a:pt x="331" y="259"/>
                  </a:cubicBezTo>
                  <a:cubicBezTo>
                    <a:pt x="313" y="278"/>
                    <a:pt x="313" y="278"/>
                    <a:pt x="313" y="278"/>
                  </a:cubicBezTo>
                  <a:cubicBezTo>
                    <a:pt x="265" y="328"/>
                    <a:pt x="185" y="330"/>
                    <a:pt x="134" y="282"/>
                  </a:cubicBezTo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6" name="îŝ1íďè"/>
            <p:cNvSpPr/>
            <p:nvPr/>
          </p:nvSpPr>
          <p:spPr bwMode="auto">
            <a:xfrm>
              <a:off x="4513263" y="2176463"/>
              <a:ext cx="784225" cy="752475"/>
            </a:xfrm>
            <a:custGeom>
              <a:avLst/>
              <a:gdLst>
                <a:gd name="T0" fmla="*/ 264 w 267"/>
                <a:gd name="T1" fmla="*/ 256 h 256"/>
                <a:gd name="T2" fmla="*/ 262 w 267"/>
                <a:gd name="T3" fmla="*/ 241 h 256"/>
                <a:gd name="T4" fmla="*/ 15 w 267"/>
                <a:gd name="T5" fmla="*/ 4 h 256"/>
                <a:gd name="T6" fmla="*/ 0 w 267"/>
                <a:gd name="T7" fmla="*/ 3 h 256"/>
                <a:gd name="T8" fmla="*/ 264 w 267"/>
                <a:gd name="T9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7" h="256">
                  <a:moveTo>
                    <a:pt x="264" y="256"/>
                  </a:moveTo>
                  <a:cubicBezTo>
                    <a:pt x="267" y="252"/>
                    <a:pt x="266" y="245"/>
                    <a:pt x="262" y="241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1" y="0"/>
                    <a:pt x="4" y="0"/>
                    <a:pt x="0" y="3"/>
                  </a:cubicBezTo>
                  <a:lnTo>
                    <a:pt x="264" y="256"/>
                  </a:lnTo>
                  <a:close/>
                </a:path>
              </a:pathLst>
            </a:custGeom>
            <a:solidFill>
              <a:srgbClr val="50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7" name="í$ļïḋé"/>
            <p:cNvSpPr/>
            <p:nvPr/>
          </p:nvSpPr>
          <p:spPr bwMode="auto">
            <a:xfrm>
              <a:off x="4827588" y="2338388"/>
              <a:ext cx="109538" cy="111125"/>
            </a:xfrm>
            <a:custGeom>
              <a:avLst/>
              <a:gdLst>
                <a:gd name="T0" fmla="*/ 36 w 37"/>
                <a:gd name="T1" fmla="*/ 1 h 38"/>
                <a:gd name="T2" fmla="*/ 30 w 37"/>
                <a:gd name="T3" fmla="*/ 1 h 38"/>
                <a:gd name="T4" fmla="*/ 2 w 37"/>
                <a:gd name="T5" fmla="*/ 31 h 38"/>
                <a:gd name="T6" fmla="*/ 2 w 37"/>
                <a:gd name="T7" fmla="*/ 36 h 38"/>
                <a:gd name="T8" fmla="*/ 7 w 37"/>
                <a:gd name="T9" fmla="*/ 36 h 38"/>
                <a:gd name="T10" fmla="*/ 36 w 37"/>
                <a:gd name="T11" fmla="*/ 6 h 38"/>
                <a:gd name="T12" fmla="*/ 36 w 37"/>
                <a:gd name="T13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36" y="1"/>
                  </a:moveTo>
                  <a:cubicBezTo>
                    <a:pt x="34" y="0"/>
                    <a:pt x="32" y="0"/>
                    <a:pt x="30" y="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0" y="33"/>
                    <a:pt x="1" y="35"/>
                    <a:pt x="2" y="36"/>
                  </a:cubicBezTo>
                  <a:cubicBezTo>
                    <a:pt x="3" y="38"/>
                    <a:pt x="6" y="38"/>
                    <a:pt x="7" y="3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7" y="5"/>
                    <a:pt x="37" y="3"/>
                    <a:pt x="36" y="1"/>
                  </a:cubicBezTo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8" name="îśḷïḍé"/>
            <p:cNvSpPr/>
            <p:nvPr/>
          </p:nvSpPr>
          <p:spPr bwMode="auto">
            <a:xfrm>
              <a:off x="4895851" y="2338388"/>
              <a:ext cx="41275" cy="41275"/>
            </a:xfrm>
            <a:custGeom>
              <a:avLst/>
              <a:gdLst>
                <a:gd name="T0" fmla="*/ 13 w 14"/>
                <a:gd name="T1" fmla="*/ 6 h 14"/>
                <a:gd name="T2" fmla="*/ 6 w 14"/>
                <a:gd name="T3" fmla="*/ 14 h 14"/>
                <a:gd name="T4" fmla="*/ 6 w 14"/>
                <a:gd name="T5" fmla="*/ 14 h 14"/>
                <a:gd name="T6" fmla="*/ 13 w 14"/>
                <a:gd name="T7" fmla="*/ 6 h 14"/>
                <a:gd name="T8" fmla="*/ 10 w 14"/>
                <a:gd name="T9" fmla="*/ 0 h 14"/>
                <a:gd name="T10" fmla="*/ 7 w 14"/>
                <a:gd name="T11" fmla="*/ 1 h 14"/>
                <a:gd name="T12" fmla="*/ 0 w 14"/>
                <a:gd name="T13" fmla="*/ 10 h 14"/>
                <a:gd name="T14" fmla="*/ 0 w 14"/>
                <a:gd name="T15" fmla="*/ 10 h 14"/>
                <a:gd name="T16" fmla="*/ 7 w 14"/>
                <a:gd name="T17" fmla="*/ 1 h 14"/>
                <a:gd name="T18" fmla="*/ 10 w 14"/>
                <a:gd name="T19" fmla="*/ 0 h 14"/>
                <a:gd name="T20" fmla="*/ 13 w 14"/>
                <a:gd name="T21" fmla="*/ 1 h 14"/>
                <a:gd name="T22" fmla="*/ 14 w 14"/>
                <a:gd name="T23" fmla="*/ 4 h 14"/>
                <a:gd name="T24" fmla="*/ 13 w 14"/>
                <a:gd name="T25" fmla="*/ 1 h 14"/>
                <a:gd name="T26" fmla="*/ 10 w 14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14">
                  <a:moveTo>
                    <a:pt x="13" y="6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13" y="6"/>
                    <a:pt x="13" y="6"/>
                    <a:pt x="13" y="6"/>
                  </a:cubicBezTo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9" y="0"/>
                    <a:pt x="10" y="0"/>
                  </a:cubicBezTo>
                  <a:cubicBezTo>
                    <a:pt x="11" y="0"/>
                    <a:pt x="12" y="1"/>
                    <a:pt x="13" y="1"/>
                  </a:cubicBezTo>
                  <a:cubicBezTo>
                    <a:pt x="13" y="2"/>
                    <a:pt x="14" y="3"/>
                    <a:pt x="14" y="4"/>
                  </a:cubicBezTo>
                  <a:cubicBezTo>
                    <a:pt x="14" y="3"/>
                    <a:pt x="13" y="2"/>
                    <a:pt x="13" y="1"/>
                  </a:cubicBezTo>
                  <a:cubicBezTo>
                    <a:pt x="12" y="1"/>
                    <a:pt x="11" y="0"/>
                    <a:pt x="10" y="0"/>
                  </a:cubicBezTo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29" name="ïš1ïḑè"/>
            <p:cNvSpPr/>
            <p:nvPr/>
          </p:nvSpPr>
          <p:spPr bwMode="auto">
            <a:xfrm>
              <a:off x="4895851" y="2338388"/>
              <a:ext cx="41275" cy="41275"/>
            </a:xfrm>
            <a:custGeom>
              <a:avLst/>
              <a:gdLst>
                <a:gd name="T0" fmla="*/ 10 w 14"/>
                <a:gd name="T1" fmla="*/ 0 h 14"/>
                <a:gd name="T2" fmla="*/ 7 w 14"/>
                <a:gd name="T3" fmla="*/ 1 h 14"/>
                <a:gd name="T4" fmla="*/ 0 w 14"/>
                <a:gd name="T5" fmla="*/ 10 h 14"/>
                <a:gd name="T6" fmla="*/ 0 w 14"/>
                <a:gd name="T7" fmla="*/ 10 h 14"/>
                <a:gd name="T8" fmla="*/ 6 w 14"/>
                <a:gd name="T9" fmla="*/ 14 h 14"/>
                <a:gd name="T10" fmla="*/ 13 w 14"/>
                <a:gd name="T11" fmla="*/ 6 h 14"/>
                <a:gd name="T12" fmla="*/ 14 w 14"/>
                <a:gd name="T13" fmla="*/ 4 h 14"/>
                <a:gd name="T14" fmla="*/ 13 w 14"/>
                <a:gd name="T15" fmla="*/ 1 h 14"/>
                <a:gd name="T16" fmla="*/ 10 w 14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4"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" y="11"/>
                    <a:pt x="4" y="12"/>
                    <a:pt x="6" y="14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4" y="5"/>
                    <a:pt x="14" y="4"/>
                  </a:cubicBezTo>
                  <a:cubicBezTo>
                    <a:pt x="14" y="3"/>
                    <a:pt x="13" y="2"/>
                    <a:pt x="13" y="1"/>
                  </a:cubicBezTo>
                  <a:cubicBezTo>
                    <a:pt x="12" y="1"/>
                    <a:pt x="11" y="0"/>
                    <a:pt x="10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0" name="îśļïďè"/>
            <p:cNvSpPr/>
            <p:nvPr/>
          </p:nvSpPr>
          <p:spPr bwMode="auto">
            <a:xfrm>
              <a:off x="4741863" y="2341563"/>
              <a:ext cx="138113" cy="134938"/>
            </a:xfrm>
            <a:custGeom>
              <a:avLst/>
              <a:gdLst>
                <a:gd name="T0" fmla="*/ 45 w 47"/>
                <a:gd name="T1" fmla="*/ 37 h 46"/>
                <a:gd name="T2" fmla="*/ 9 w 47"/>
                <a:gd name="T3" fmla="*/ 2 h 46"/>
                <a:gd name="T4" fmla="*/ 2 w 47"/>
                <a:gd name="T5" fmla="*/ 3 h 46"/>
                <a:gd name="T6" fmla="*/ 2 w 47"/>
                <a:gd name="T7" fmla="*/ 10 h 46"/>
                <a:gd name="T8" fmla="*/ 37 w 47"/>
                <a:gd name="T9" fmla="*/ 44 h 46"/>
                <a:gd name="T10" fmla="*/ 45 w 47"/>
                <a:gd name="T11" fmla="*/ 44 h 46"/>
                <a:gd name="T12" fmla="*/ 45 w 47"/>
                <a:gd name="T13" fmla="*/ 3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6">
                  <a:moveTo>
                    <a:pt x="45" y="37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7" y="0"/>
                    <a:pt x="4" y="0"/>
                    <a:pt x="2" y="3"/>
                  </a:cubicBezTo>
                  <a:cubicBezTo>
                    <a:pt x="0" y="5"/>
                    <a:pt x="0" y="8"/>
                    <a:pt x="2" y="10"/>
                  </a:cubicBezTo>
                  <a:cubicBezTo>
                    <a:pt x="37" y="44"/>
                    <a:pt x="37" y="44"/>
                    <a:pt x="37" y="44"/>
                  </a:cubicBezTo>
                  <a:cubicBezTo>
                    <a:pt x="39" y="46"/>
                    <a:pt x="43" y="46"/>
                    <a:pt x="45" y="44"/>
                  </a:cubicBezTo>
                  <a:cubicBezTo>
                    <a:pt x="47" y="42"/>
                    <a:pt x="47" y="39"/>
                    <a:pt x="45" y="37"/>
                  </a:cubicBezTo>
                  <a:close/>
                </a:path>
              </a:pathLst>
            </a:custGeom>
            <a:solidFill>
              <a:srgbClr val="6464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1" name="iṥ1iḓê"/>
            <p:cNvSpPr/>
            <p:nvPr/>
          </p:nvSpPr>
          <p:spPr bwMode="auto">
            <a:xfrm>
              <a:off x="5010151" y="2511426"/>
              <a:ext cx="107950" cy="111125"/>
            </a:xfrm>
            <a:custGeom>
              <a:avLst/>
              <a:gdLst>
                <a:gd name="T0" fmla="*/ 35 w 37"/>
                <a:gd name="T1" fmla="*/ 1 h 38"/>
                <a:gd name="T2" fmla="*/ 35 w 37"/>
                <a:gd name="T3" fmla="*/ 6 h 38"/>
                <a:gd name="T4" fmla="*/ 6 w 37"/>
                <a:gd name="T5" fmla="*/ 36 h 38"/>
                <a:gd name="T6" fmla="*/ 1 w 37"/>
                <a:gd name="T7" fmla="*/ 36 h 38"/>
                <a:gd name="T8" fmla="*/ 1 w 37"/>
                <a:gd name="T9" fmla="*/ 31 h 38"/>
                <a:gd name="T10" fmla="*/ 30 w 37"/>
                <a:gd name="T11" fmla="*/ 1 h 38"/>
                <a:gd name="T12" fmla="*/ 35 w 37"/>
                <a:gd name="T13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8">
                  <a:moveTo>
                    <a:pt x="35" y="1"/>
                  </a:moveTo>
                  <a:cubicBezTo>
                    <a:pt x="36" y="3"/>
                    <a:pt x="37" y="5"/>
                    <a:pt x="35" y="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5" y="38"/>
                    <a:pt x="3" y="38"/>
                    <a:pt x="1" y="36"/>
                  </a:cubicBezTo>
                  <a:cubicBezTo>
                    <a:pt x="0" y="35"/>
                    <a:pt x="0" y="33"/>
                    <a:pt x="1" y="31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0"/>
                    <a:pt x="34" y="0"/>
                    <a:pt x="35" y="1"/>
                  </a:cubicBezTo>
                </a:path>
              </a:pathLst>
            </a:custGeom>
            <a:solidFill>
              <a:srgbClr val="3C3C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2" name="ïṡḷïḑe"/>
            <p:cNvSpPr/>
            <p:nvPr/>
          </p:nvSpPr>
          <p:spPr bwMode="auto">
            <a:xfrm>
              <a:off x="5076826" y="2511426"/>
              <a:ext cx="39688" cy="44450"/>
            </a:xfrm>
            <a:custGeom>
              <a:avLst/>
              <a:gdLst>
                <a:gd name="T0" fmla="*/ 12 w 13"/>
                <a:gd name="T1" fmla="*/ 6 h 15"/>
                <a:gd name="T2" fmla="*/ 4 w 13"/>
                <a:gd name="T3" fmla="*/ 15 h 15"/>
                <a:gd name="T4" fmla="*/ 4 w 13"/>
                <a:gd name="T5" fmla="*/ 15 h 15"/>
                <a:gd name="T6" fmla="*/ 12 w 13"/>
                <a:gd name="T7" fmla="*/ 6 h 15"/>
                <a:gd name="T8" fmla="*/ 10 w 13"/>
                <a:gd name="T9" fmla="*/ 0 h 15"/>
                <a:gd name="T10" fmla="*/ 7 w 13"/>
                <a:gd name="T11" fmla="*/ 1 h 15"/>
                <a:gd name="T12" fmla="*/ 0 w 13"/>
                <a:gd name="T13" fmla="*/ 9 h 15"/>
                <a:gd name="T14" fmla="*/ 0 w 13"/>
                <a:gd name="T15" fmla="*/ 9 h 15"/>
                <a:gd name="T16" fmla="*/ 7 w 13"/>
                <a:gd name="T17" fmla="*/ 1 h 15"/>
                <a:gd name="T18" fmla="*/ 10 w 13"/>
                <a:gd name="T19" fmla="*/ 0 h 15"/>
                <a:gd name="T20" fmla="*/ 12 w 13"/>
                <a:gd name="T21" fmla="*/ 1 h 15"/>
                <a:gd name="T22" fmla="*/ 13 w 13"/>
                <a:gd name="T23" fmla="*/ 4 h 15"/>
                <a:gd name="T24" fmla="*/ 12 w 13"/>
                <a:gd name="T25" fmla="*/ 1 h 15"/>
                <a:gd name="T26" fmla="*/ 10 w 13"/>
                <a:gd name="T2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" h="15">
                  <a:moveTo>
                    <a:pt x="12" y="6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2" y="6"/>
                    <a:pt x="12" y="6"/>
                    <a:pt x="12" y="6"/>
                  </a:cubicBezTo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9" y="0"/>
                    <a:pt x="10" y="0"/>
                  </a:cubicBezTo>
                  <a:cubicBezTo>
                    <a:pt x="10" y="0"/>
                    <a:pt x="11" y="1"/>
                    <a:pt x="12" y="1"/>
                  </a:cubicBezTo>
                  <a:cubicBezTo>
                    <a:pt x="13" y="2"/>
                    <a:pt x="13" y="3"/>
                    <a:pt x="13" y="4"/>
                  </a:cubicBezTo>
                  <a:cubicBezTo>
                    <a:pt x="13" y="3"/>
                    <a:pt x="13" y="2"/>
                    <a:pt x="12" y="1"/>
                  </a:cubicBezTo>
                  <a:cubicBezTo>
                    <a:pt x="11" y="1"/>
                    <a:pt x="10" y="0"/>
                    <a:pt x="10" y="0"/>
                  </a:cubicBezTo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3" name="ïš1iḋè"/>
            <p:cNvSpPr/>
            <p:nvPr/>
          </p:nvSpPr>
          <p:spPr bwMode="auto">
            <a:xfrm>
              <a:off x="5076826" y="2511426"/>
              <a:ext cx="39688" cy="44450"/>
            </a:xfrm>
            <a:custGeom>
              <a:avLst/>
              <a:gdLst>
                <a:gd name="T0" fmla="*/ 10 w 13"/>
                <a:gd name="T1" fmla="*/ 0 h 15"/>
                <a:gd name="T2" fmla="*/ 7 w 13"/>
                <a:gd name="T3" fmla="*/ 1 h 15"/>
                <a:gd name="T4" fmla="*/ 0 w 13"/>
                <a:gd name="T5" fmla="*/ 9 h 15"/>
                <a:gd name="T6" fmla="*/ 4 w 13"/>
                <a:gd name="T7" fmla="*/ 14 h 15"/>
                <a:gd name="T8" fmla="*/ 4 w 13"/>
                <a:gd name="T9" fmla="*/ 15 h 15"/>
                <a:gd name="T10" fmla="*/ 12 w 13"/>
                <a:gd name="T11" fmla="*/ 6 h 15"/>
                <a:gd name="T12" fmla="*/ 13 w 13"/>
                <a:gd name="T13" fmla="*/ 4 h 15"/>
                <a:gd name="T14" fmla="*/ 12 w 13"/>
                <a:gd name="T15" fmla="*/ 1 h 15"/>
                <a:gd name="T16" fmla="*/ 10 w 13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5"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3" y="12"/>
                    <a:pt x="4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5"/>
                    <a:pt x="13" y="4"/>
                  </a:cubicBezTo>
                  <a:cubicBezTo>
                    <a:pt x="13" y="3"/>
                    <a:pt x="13" y="2"/>
                    <a:pt x="12" y="1"/>
                  </a:cubicBezTo>
                  <a:cubicBezTo>
                    <a:pt x="11" y="1"/>
                    <a:pt x="10" y="0"/>
                    <a:pt x="10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4" name="ï$1íḋe"/>
            <p:cNvSpPr/>
            <p:nvPr/>
          </p:nvSpPr>
          <p:spPr bwMode="auto">
            <a:xfrm>
              <a:off x="4983163" y="2573338"/>
              <a:ext cx="138113" cy="134938"/>
            </a:xfrm>
            <a:custGeom>
              <a:avLst/>
              <a:gdLst>
                <a:gd name="T0" fmla="*/ 9 w 47"/>
                <a:gd name="T1" fmla="*/ 2 h 46"/>
                <a:gd name="T2" fmla="*/ 45 w 47"/>
                <a:gd name="T3" fmla="*/ 36 h 46"/>
                <a:gd name="T4" fmla="*/ 45 w 47"/>
                <a:gd name="T5" fmla="*/ 44 h 46"/>
                <a:gd name="T6" fmla="*/ 37 w 47"/>
                <a:gd name="T7" fmla="*/ 44 h 46"/>
                <a:gd name="T8" fmla="*/ 2 w 47"/>
                <a:gd name="T9" fmla="*/ 10 h 46"/>
                <a:gd name="T10" fmla="*/ 2 w 47"/>
                <a:gd name="T11" fmla="*/ 2 h 46"/>
                <a:gd name="T12" fmla="*/ 9 w 47"/>
                <a:gd name="T13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6">
                  <a:moveTo>
                    <a:pt x="9" y="2"/>
                  </a:moveTo>
                  <a:cubicBezTo>
                    <a:pt x="45" y="36"/>
                    <a:pt x="45" y="36"/>
                    <a:pt x="45" y="36"/>
                  </a:cubicBezTo>
                  <a:cubicBezTo>
                    <a:pt x="47" y="38"/>
                    <a:pt x="47" y="42"/>
                    <a:pt x="45" y="44"/>
                  </a:cubicBezTo>
                  <a:cubicBezTo>
                    <a:pt x="43" y="46"/>
                    <a:pt x="39" y="46"/>
                    <a:pt x="37" y="44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8"/>
                    <a:pt x="0" y="4"/>
                    <a:pt x="2" y="2"/>
                  </a:cubicBezTo>
                  <a:cubicBezTo>
                    <a:pt x="4" y="0"/>
                    <a:pt x="7" y="0"/>
                    <a:pt x="9" y="2"/>
                  </a:cubicBezTo>
                  <a:close/>
                </a:path>
              </a:pathLst>
            </a:custGeom>
            <a:solidFill>
              <a:srgbClr val="6464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5" name="iš1ïḓé"/>
            <p:cNvSpPr/>
            <p:nvPr/>
          </p:nvSpPr>
          <p:spPr bwMode="auto">
            <a:xfrm>
              <a:off x="4899026" y="2314576"/>
              <a:ext cx="239713" cy="234950"/>
            </a:xfrm>
            <a:custGeom>
              <a:avLst/>
              <a:gdLst>
                <a:gd name="T0" fmla="*/ 80 w 82"/>
                <a:gd name="T1" fmla="*/ 68 h 80"/>
                <a:gd name="T2" fmla="*/ 12 w 82"/>
                <a:gd name="T3" fmla="*/ 2 h 80"/>
                <a:gd name="T4" fmla="*/ 2 w 82"/>
                <a:gd name="T5" fmla="*/ 4 h 80"/>
                <a:gd name="T6" fmla="*/ 3 w 82"/>
                <a:gd name="T7" fmla="*/ 14 h 80"/>
                <a:gd name="T8" fmla="*/ 69 w 82"/>
                <a:gd name="T9" fmla="*/ 77 h 80"/>
                <a:gd name="T10" fmla="*/ 79 w 82"/>
                <a:gd name="T11" fmla="*/ 78 h 80"/>
                <a:gd name="T12" fmla="*/ 80 w 82"/>
                <a:gd name="T13" fmla="*/ 6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2" h="80">
                  <a:moveTo>
                    <a:pt x="80" y="68"/>
                  </a:moveTo>
                  <a:cubicBezTo>
                    <a:pt x="64" y="40"/>
                    <a:pt x="40" y="17"/>
                    <a:pt x="12" y="2"/>
                  </a:cubicBezTo>
                  <a:cubicBezTo>
                    <a:pt x="8" y="0"/>
                    <a:pt x="4" y="1"/>
                    <a:pt x="2" y="4"/>
                  </a:cubicBezTo>
                  <a:cubicBezTo>
                    <a:pt x="0" y="7"/>
                    <a:pt x="0" y="11"/>
                    <a:pt x="3" y="14"/>
                  </a:cubicBezTo>
                  <a:cubicBezTo>
                    <a:pt x="28" y="32"/>
                    <a:pt x="50" y="53"/>
                    <a:pt x="69" y="77"/>
                  </a:cubicBezTo>
                  <a:cubicBezTo>
                    <a:pt x="71" y="80"/>
                    <a:pt x="76" y="80"/>
                    <a:pt x="79" y="78"/>
                  </a:cubicBezTo>
                  <a:cubicBezTo>
                    <a:pt x="81" y="76"/>
                    <a:pt x="82" y="71"/>
                    <a:pt x="80" y="68"/>
                  </a:cubicBezTo>
                  <a:close/>
                </a:path>
              </a:pathLst>
            </a:custGeom>
            <a:solidFill>
              <a:srgbClr val="50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6" name="îŝliḓé"/>
            <p:cNvSpPr/>
            <p:nvPr/>
          </p:nvSpPr>
          <p:spPr bwMode="auto">
            <a:xfrm>
              <a:off x="4322763" y="2746376"/>
              <a:ext cx="134938" cy="155575"/>
            </a:xfrm>
            <a:custGeom>
              <a:avLst/>
              <a:gdLst>
                <a:gd name="T0" fmla="*/ 31 w 46"/>
                <a:gd name="T1" fmla="*/ 0 h 53"/>
                <a:gd name="T2" fmla="*/ 23 w 46"/>
                <a:gd name="T3" fmla="*/ 9 h 53"/>
                <a:gd name="T4" fmla="*/ 21 w 46"/>
                <a:gd name="T5" fmla="*/ 7 h 53"/>
                <a:gd name="T6" fmla="*/ 14 w 46"/>
                <a:gd name="T7" fmla="*/ 14 h 53"/>
                <a:gd name="T8" fmla="*/ 16 w 46"/>
                <a:gd name="T9" fmla="*/ 16 h 53"/>
                <a:gd name="T10" fmla="*/ 14 w 46"/>
                <a:gd name="T11" fmla="*/ 18 h 53"/>
                <a:gd name="T12" fmla="*/ 11 w 46"/>
                <a:gd name="T13" fmla="*/ 16 h 53"/>
                <a:gd name="T14" fmla="*/ 2 w 46"/>
                <a:gd name="T15" fmla="*/ 27 h 53"/>
                <a:gd name="T16" fmla="*/ 1 w 46"/>
                <a:gd name="T17" fmla="*/ 27 h 53"/>
                <a:gd name="T18" fmla="*/ 1 w 46"/>
                <a:gd name="T19" fmla="*/ 32 h 53"/>
                <a:gd name="T20" fmla="*/ 22 w 46"/>
                <a:gd name="T21" fmla="*/ 52 h 53"/>
                <a:gd name="T22" fmla="*/ 24 w 46"/>
                <a:gd name="T23" fmla="*/ 53 h 53"/>
                <a:gd name="T24" fmla="*/ 27 w 46"/>
                <a:gd name="T25" fmla="*/ 52 h 53"/>
                <a:gd name="T26" fmla="*/ 27 w 46"/>
                <a:gd name="T27" fmla="*/ 51 h 53"/>
                <a:gd name="T28" fmla="*/ 37 w 46"/>
                <a:gd name="T29" fmla="*/ 41 h 53"/>
                <a:gd name="T30" fmla="*/ 35 w 46"/>
                <a:gd name="T31" fmla="*/ 39 h 53"/>
                <a:gd name="T32" fmla="*/ 37 w 46"/>
                <a:gd name="T33" fmla="*/ 37 h 53"/>
                <a:gd name="T34" fmla="*/ 39 w 46"/>
                <a:gd name="T35" fmla="*/ 39 h 53"/>
                <a:gd name="T36" fmla="*/ 46 w 46"/>
                <a:gd name="T37" fmla="*/ 31 h 53"/>
                <a:gd name="T38" fmla="*/ 44 w 46"/>
                <a:gd name="T39" fmla="*/ 29 h 53"/>
                <a:gd name="T40" fmla="*/ 46 w 46"/>
                <a:gd name="T41" fmla="*/ 28 h 53"/>
                <a:gd name="T42" fmla="*/ 24 w 46"/>
                <a:gd name="T43" fmla="*/ 7 h 53"/>
                <a:gd name="T44" fmla="*/ 28 w 46"/>
                <a:gd name="T45" fmla="*/ 3 h 53"/>
                <a:gd name="T46" fmla="*/ 28 w 46"/>
                <a:gd name="T47" fmla="*/ 3 h 53"/>
                <a:gd name="T48" fmla="*/ 31 w 46"/>
                <a:gd name="T49" fmla="*/ 0 h 53"/>
                <a:gd name="T50" fmla="*/ 31 w 46"/>
                <a:gd name="T5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6" h="53">
                  <a:moveTo>
                    <a:pt x="31" y="0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0" y="29"/>
                    <a:pt x="0" y="31"/>
                    <a:pt x="1" y="3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3"/>
                    <a:pt x="23" y="53"/>
                    <a:pt x="24" y="53"/>
                  </a:cubicBezTo>
                  <a:cubicBezTo>
                    <a:pt x="25" y="53"/>
                    <a:pt x="26" y="53"/>
                    <a:pt x="27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7" name="íṩļïďe"/>
            <p:cNvSpPr/>
            <p:nvPr/>
          </p:nvSpPr>
          <p:spPr bwMode="auto">
            <a:xfrm>
              <a:off x="4413251" y="2738438"/>
              <a:ext cx="76200" cy="55563"/>
            </a:xfrm>
            <a:custGeom>
              <a:avLst/>
              <a:gdLst>
                <a:gd name="T0" fmla="*/ 48 w 48"/>
                <a:gd name="T1" fmla="*/ 35 h 35"/>
                <a:gd name="T2" fmla="*/ 48 w 48"/>
                <a:gd name="T3" fmla="*/ 35 h 35"/>
                <a:gd name="T4" fmla="*/ 48 w 48"/>
                <a:gd name="T5" fmla="*/ 35 h 35"/>
                <a:gd name="T6" fmla="*/ 6 w 48"/>
                <a:gd name="T7" fmla="*/ 0 h 35"/>
                <a:gd name="T8" fmla="*/ 0 w 48"/>
                <a:gd name="T9" fmla="*/ 5 h 35"/>
                <a:gd name="T10" fmla="*/ 0 w 48"/>
                <a:gd name="T11" fmla="*/ 5 h 35"/>
                <a:gd name="T12" fmla="*/ 6 w 48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5">
                  <a:moveTo>
                    <a:pt x="48" y="35"/>
                  </a:moveTo>
                  <a:lnTo>
                    <a:pt x="48" y="35"/>
                  </a:lnTo>
                  <a:lnTo>
                    <a:pt x="48" y="35"/>
                  </a:lnTo>
                  <a:close/>
                  <a:moveTo>
                    <a:pt x="6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2D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8" name="ïslïďê"/>
            <p:cNvSpPr/>
            <p:nvPr/>
          </p:nvSpPr>
          <p:spPr bwMode="auto">
            <a:xfrm>
              <a:off x="4413251" y="2738438"/>
              <a:ext cx="76200" cy="55563"/>
            </a:xfrm>
            <a:custGeom>
              <a:avLst/>
              <a:gdLst>
                <a:gd name="T0" fmla="*/ 48 w 48"/>
                <a:gd name="T1" fmla="*/ 35 h 35"/>
                <a:gd name="T2" fmla="*/ 48 w 48"/>
                <a:gd name="T3" fmla="*/ 35 h 35"/>
                <a:gd name="T4" fmla="*/ 48 w 48"/>
                <a:gd name="T5" fmla="*/ 35 h 35"/>
                <a:gd name="T6" fmla="*/ 6 w 48"/>
                <a:gd name="T7" fmla="*/ 0 h 35"/>
                <a:gd name="T8" fmla="*/ 0 w 48"/>
                <a:gd name="T9" fmla="*/ 5 h 35"/>
                <a:gd name="T10" fmla="*/ 0 w 48"/>
                <a:gd name="T11" fmla="*/ 5 h 35"/>
                <a:gd name="T12" fmla="*/ 6 w 48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5">
                  <a:moveTo>
                    <a:pt x="48" y="35"/>
                  </a:moveTo>
                  <a:lnTo>
                    <a:pt x="48" y="35"/>
                  </a:lnTo>
                  <a:lnTo>
                    <a:pt x="48" y="35"/>
                  </a:lnTo>
                  <a:moveTo>
                    <a:pt x="6" y="0"/>
                  </a:moveTo>
                  <a:lnTo>
                    <a:pt x="0" y="5"/>
                  </a:lnTo>
                  <a:lnTo>
                    <a:pt x="0" y="5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39" name="íṣ1íďé"/>
            <p:cNvSpPr/>
            <p:nvPr/>
          </p:nvSpPr>
          <p:spPr bwMode="auto">
            <a:xfrm>
              <a:off x="4489451" y="2787651"/>
              <a:ext cx="6350" cy="6350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2 w 2"/>
                <a:gd name="T5" fmla="*/ 0 h 2"/>
                <a:gd name="T6" fmla="*/ 2 w 2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0" name="íšľiḓê"/>
            <p:cNvSpPr/>
            <p:nvPr/>
          </p:nvSpPr>
          <p:spPr bwMode="auto">
            <a:xfrm>
              <a:off x="4392613" y="2714626"/>
              <a:ext cx="114300" cy="114300"/>
            </a:xfrm>
            <a:custGeom>
              <a:avLst/>
              <a:gdLst>
                <a:gd name="T0" fmla="*/ 35 w 39"/>
                <a:gd name="T1" fmla="*/ 10 h 39"/>
                <a:gd name="T2" fmla="*/ 29 w 39"/>
                <a:gd name="T3" fmla="*/ 4 h 39"/>
                <a:gd name="T4" fmla="*/ 14 w 39"/>
                <a:gd name="T5" fmla="*/ 4 h 39"/>
                <a:gd name="T6" fmla="*/ 0 w 39"/>
                <a:gd name="T7" fmla="*/ 18 h 39"/>
                <a:gd name="T8" fmla="*/ 22 w 39"/>
                <a:gd name="T9" fmla="*/ 39 h 39"/>
                <a:gd name="T10" fmla="*/ 35 w 39"/>
                <a:gd name="T11" fmla="*/ 25 h 39"/>
                <a:gd name="T12" fmla="*/ 35 w 39"/>
                <a:gd name="T13" fmla="*/ 1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9">
                  <a:moveTo>
                    <a:pt x="35" y="10"/>
                  </a:moveTo>
                  <a:cubicBezTo>
                    <a:pt x="29" y="4"/>
                    <a:pt x="29" y="4"/>
                    <a:pt x="29" y="4"/>
                  </a:cubicBezTo>
                  <a:cubicBezTo>
                    <a:pt x="25" y="0"/>
                    <a:pt x="18" y="0"/>
                    <a:pt x="14" y="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22" y="39"/>
                    <a:pt x="22" y="39"/>
                    <a:pt x="22" y="39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9" y="21"/>
                    <a:pt x="39" y="14"/>
                    <a:pt x="35" y="10"/>
                  </a:cubicBezTo>
                </a:path>
              </a:pathLst>
            </a:custGeom>
            <a:solidFill>
              <a:srgbClr val="50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1" name="ïsļiḋê"/>
            <p:cNvSpPr/>
            <p:nvPr/>
          </p:nvSpPr>
          <p:spPr bwMode="auto">
            <a:xfrm>
              <a:off x="4392613" y="2755901"/>
              <a:ext cx="76200" cy="73025"/>
            </a:xfrm>
            <a:custGeom>
              <a:avLst/>
              <a:gdLst>
                <a:gd name="T0" fmla="*/ 4 w 26"/>
                <a:gd name="T1" fmla="*/ 0 h 25"/>
                <a:gd name="T2" fmla="*/ 0 w 26"/>
                <a:gd name="T3" fmla="*/ 4 h 25"/>
                <a:gd name="T4" fmla="*/ 22 w 26"/>
                <a:gd name="T5" fmla="*/ 25 h 25"/>
                <a:gd name="T6" fmla="*/ 26 w 26"/>
                <a:gd name="T7" fmla="*/ 21 h 25"/>
                <a:gd name="T8" fmla="*/ 4 w 2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5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17" y="16"/>
                    <a:pt x="9" y="9"/>
                    <a:pt x="4" y="0"/>
                  </a:cubicBezTo>
                </a:path>
              </a:pathLst>
            </a:custGeom>
            <a:solidFill>
              <a:srgbClr val="464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2" name="ïŝ1íḑê"/>
            <p:cNvSpPr/>
            <p:nvPr/>
          </p:nvSpPr>
          <p:spPr bwMode="auto">
            <a:xfrm>
              <a:off x="4368801" y="2760663"/>
              <a:ext cx="95250" cy="95250"/>
            </a:xfrm>
            <a:custGeom>
              <a:avLst/>
              <a:gdLst>
                <a:gd name="T0" fmla="*/ 60 w 60"/>
                <a:gd name="T1" fmla="*/ 47 h 60"/>
                <a:gd name="T2" fmla="*/ 11 w 60"/>
                <a:gd name="T3" fmla="*/ 0 h 60"/>
                <a:gd name="T4" fmla="*/ 0 w 60"/>
                <a:gd name="T5" fmla="*/ 13 h 60"/>
                <a:gd name="T6" fmla="*/ 47 w 60"/>
                <a:gd name="T7" fmla="*/ 60 h 60"/>
                <a:gd name="T8" fmla="*/ 60 w 60"/>
                <a:gd name="T9" fmla="*/ 4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60" y="47"/>
                  </a:moveTo>
                  <a:lnTo>
                    <a:pt x="11" y="0"/>
                  </a:lnTo>
                  <a:lnTo>
                    <a:pt x="0" y="13"/>
                  </a:lnTo>
                  <a:lnTo>
                    <a:pt x="47" y="60"/>
                  </a:lnTo>
                  <a:lnTo>
                    <a:pt x="60" y="47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3" name="ïšliḍe"/>
            <p:cNvSpPr/>
            <p:nvPr/>
          </p:nvSpPr>
          <p:spPr bwMode="auto">
            <a:xfrm>
              <a:off x="4333876" y="2787651"/>
              <a:ext cx="103188" cy="100013"/>
            </a:xfrm>
            <a:custGeom>
              <a:avLst/>
              <a:gdLst>
                <a:gd name="T0" fmla="*/ 65 w 65"/>
                <a:gd name="T1" fmla="*/ 46 h 63"/>
                <a:gd name="T2" fmla="*/ 19 w 65"/>
                <a:gd name="T3" fmla="*/ 0 h 63"/>
                <a:gd name="T4" fmla="*/ 0 w 65"/>
                <a:gd name="T5" fmla="*/ 19 h 63"/>
                <a:gd name="T6" fmla="*/ 48 w 65"/>
                <a:gd name="T7" fmla="*/ 63 h 63"/>
                <a:gd name="T8" fmla="*/ 65 w 65"/>
                <a:gd name="T9" fmla="*/ 4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3">
                  <a:moveTo>
                    <a:pt x="65" y="46"/>
                  </a:moveTo>
                  <a:lnTo>
                    <a:pt x="19" y="0"/>
                  </a:lnTo>
                  <a:lnTo>
                    <a:pt x="0" y="19"/>
                  </a:lnTo>
                  <a:lnTo>
                    <a:pt x="48" y="63"/>
                  </a:lnTo>
                  <a:lnTo>
                    <a:pt x="65" y="46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4" name="ïṡḻíḑe"/>
            <p:cNvSpPr/>
            <p:nvPr/>
          </p:nvSpPr>
          <p:spPr bwMode="auto">
            <a:xfrm>
              <a:off x="4330701" y="2817813"/>
              <a:ext cx="79375" cy="76200"/>
            </a:xfrm>
            <a:custGeom>
              <a:avLst/>
              <a:gdLst>
                <a:gd name="T0" fmla="*/ 27 w 27"/>
                <a:gd name="T1" fmla="*/ 24 h 26"/>
                <a:gd name="T2" fmla="*/ 1 w 27"/>
                <a:gd name="T3" fmla="*/ 0 h 26"/>
                <a:gd name="T4" fmla="*/ 1 w 27"/>
                <a:gd name="T5" fmla="*/ 0 h 26"/>
                <a:gd name="T6" fmla="*/ 1 w 27"/>
                <a:gd name="T7" fmla="*/ 5 h 26"/>
                <a:gd name="T8" fmla="*/ 22 w 27"/>
                <a:gd name="T9" fmla="*/ 25 h 26"/>
                <a:gd name="T10" fmla="*/ 26 w 27"/>
                <a:gd name="T11" fmla="*/ 25 h 26"/>
                <a:gd name="T12" fmla="*/ 27 w 27"/>
                <a:gd name="T13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6">
                  <a:moveTo>
                    <a:pt x="27" y="24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3" y="26"/>
                    <a:pt x="25" y="26"/>
                    <a:pt x="26" y="25"/>
                  </a:cubicBezTo>
                  <a:lnTo>
                    <a:pt x="27" y="24"/>
                  </a:ln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5" name="îṡḷîďê"/>
            <p:cNvSpPr/>
            <p:nvPr/>
          </p:nvSpPr>
          <p:spPr bwMode="auto">
            <a:xfrm>
              <a:off x="4368801" y="2787651"/>
              <a:ext cx="68263" cy="68263"/>
            </a:xfrm>
            <a:custGeom>
              <a:avLst/>
              <a:gdLst>
                <a:gd name="T0" fmla="*/ 43 w 43"/>
                <a:gd name="T1" fmla="*/ 39 h 43"/>
                <a:gd name="T2" fmla="*/ 4 w 43"/>
                <a:gd name="T3" fmla="*/ 0 h 43"/>
                <a:gd name="T4" fmla="*/ 0 w 43"/>
                <a:gd name="T5" fmla="*/ 4 h 43"/>
                <a:gd name="T6" fmla="*/ 39 w 43"/>
                <a:gd name="T7" fmla="*/ 43 h 43"/>
                <a:gd name="T8" fmla="*/ 43 w 43"/>
                <a:gd name="T9" fmla="*/ 3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3">
                  <a:moveTo>
                    <a:pt x="43" y="39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39" y="43"/>
                  </a:lnTo>
                  <a:lnTo>
                    <a:pt x="43" y="39"/>
                  </a:ln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6" name="íṡļîdê"/>
            <p:cNvSpPr/>
            <p:nvPr/>
          </p:nvSpPr>
          <p:spPr bwMode="auto">
            <a:xfrm>
              <a:off x="4575176" y="3011488"/>
              <a:ext cx="155575" cy="134938"/>
            </a:xfrm>
            <a:custGeom>
              <a:avLst/>
              <a:gdLst>
                <a:gd name="T0" fmla="*/ 21 w 53"/>
                <a:gd name="T1" fmla="*/ 0 h 46"/>
                <a:gd name="T2" fmla="*/ 14 w 53"/>
                <a:gd name="T3" fmla="*/ 7 h 46"/>
                <a:gd name="T4" fmla="*/ 16 w 53"/>
                <a:gd name="T5" fmla="*/ 9 h 46"/>
                <a:gd name="T6" fmla="*/ 14 w 53"/>
                <a:gd name="T7" fmla="*/ 11 h 46"/>
                <a:gd name="T8" fmla="*/ 12 w 53"/>
                <a:gd name="T9" fmla="*/ 9 h 46"/>
                <a:gd name="T10" fmla="*/ 2 w 53"/>
                <a:gd name="T11" fmla="*/ 19 h 46"/>
                <a:gd name="T12" fmla="*/ 1 w 53"/>
                <a:gd name="T13" fmla="*/ 20 h 46"/>
                <a:gd name="T14" fmla="*/ 1 w 53"/>
                <a:gd name="T15" fmla="*/ 25 h 46"/>
                <a:gd name="T16" fmla="*/ 22 w 53"/>
                <a:gd name="T17" fmla="*/ 45 h 46"/>
                <a:gd name="T18" fmla="*/ 24 w 53"/>
                <a:gd name="T19" fmla="*/ 46 h 46"/>
                <a:gd name="T20" fmla="*/ 27 w 53"/>
                <a:gd name="T21" fmla="*/ 45 h 46"/>
                <a:gd name="T22" fmla="*/ 28 w 53"/>
                <a:gd name="T23" fmla="*/ 44 h 46"/>
                <a:gd name="T24" fmla="*/ 37 w 53"/>
                <a:gd name="T25" fmla="*/ 34 h 46"/>
                <a:gd name="T26" fmla="*/ 35 w 53"/>
                <a:gd name="T27" fmla="*/ 32 h 46"/>
                <a:gd name="T28" fmla="*/ 37 w 53"/>
                <a:gd name="T29" fmla="*/ 30 h 46"/>
                <a:gd name="T30" fmla="*/ 40 w 53"/>
                <a:gd name="T31" fmla="*/ 32 h 46"/>
                <a:gd name="T32" fmla="*/ 47 w 53"/>
                <a:gd name="T33" fmla="*/ 24 h 46"/>
                <a:gd name="T34" fmla="*/ 45 w 53"/>
                <a:gd name="T35" fmla="*/ 22 h 46"/>
                <a:gd name="T36" fmla="*/ 53 w 53"/>
                <a:gd name="T37" fmla="*/ 13 h 46"/>
                <a:gd name="T38" fmla="*/ 53 w 53"/>
                <a:gd name="T39" fmla="*/ 13 h 46"/>
                <a:gd name="T40" fmla="*/ 46 w 53"/>
                <a:gd name="T41" fmla="*/ 21 h 46"/>
                <a:gd name="T42" fmla="*/ 25 w 53"/>
                <a:gd name="T43" fmla="*/ 0 h 46"/>
                <a:gd name="T44" fmla="*/ 23 w 53"/>
                <a:gd name="T45" fmla="*/ 2 h 46"/>
                <a:gd name="T46" fmla="*/ 21 w 53"/>
                <a:gd name="T4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3" h="46">
                  <a:moveTo>
                    <a:pt x="21" y="0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2"/>
                    <a:pt x="0" y="24"/>
                    <a:pt x="1" y="2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3" y="46"/>
                    <a:pt x="24" y="46"/>
                    <a:pt x="24" y="46"/>
                  </a:cubicBezTo>
                  <a:cubicBezTo>
                    <a:pt x="25" y="46"/>
                    <a:pt x="26" y="46"/>
                    <a:pt x="27" y="45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7" name="íṧḻíďè"/>
            <p:cNvSpPr/>
            <p:nvPr/>
          </p:nvSpPr>
          <p:spPr bwMode="auto">
            <a:xfrm>
              <a:off x="4672013" y="2978151"/>
              <a:ext cx="73025" cy="71438"/>
            </a:xfrm>
            <a:custGeom>
              <a:avLst/>
              <a:gdLst>
                <a:gd name="T0" fmla="*/ 46 w 46"/>
                <a:gd name="T1" fmla="*/ 35 h 45"/>
                <a:gd name="T2" fmla="*/ 37 w 46"/>
                <a:gd name="T3" fmla="*/ 45 h 45"/>
                <a:gd name="T4" fmla="*/ 37 w 46"/>
                <a:gd name="T5" fmla="*/ 45 h 45"/>
                <a:gd name="T6" fmla="*/ 46 w 46"/>
                <a:gd name="T7" fmla="*/ 35 h 45"/>
                <a:gd name="T8" fmla="*/ 46 w 46"/>
                <a:gd name="T9" fmla="*/ 35 h 45"/>
                <a:gd name="T10" fmla="*/ 6 w 46"/>
                <a:gd name="T11" fmla="*/ 0 h 45"/>
                <a:gd name="T12" fmla="*/ 0 w 46"/>
                <a:gd name="T13" fmla="*/ 4 h 45"/>
                <a:gd name="T14" fmla="*/ 6 w 46"/>
                <a:gd name="T15" fmla="*/ 0 h 45"/>
                <a:gd name="T16" fmla="*/ 6 w 46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45">
                  <a:moveTo>
                    <a:pt x="46" y="35"/>
                  </a:moveTo>
                  <a:lnTo>
                    <a:pt x="37" y="45"/>
                  </a:lnTo>
                  <a:lnTo>
                    <a:pt x="37" y="45"/>
                  </a:lnTo>
                  <a:lnTo>
                    <a:pt x="46" y="35"/>
                  </a:lnTo>
                  <a:lnTo>
                    <a:pt x="46" y="35"/>
                  </a:lnTo>
                  <a:close/>
                  <a:moveTo>
                    <a:pt x="6" y="0"/>
                  </a:moveTo>
                  <a:lnTo>
                    <a:pt x="0" y="4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2D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8" name="îşḻíḍe"/>
            <p:cNvSpPr/>
            <p:nvPr/>
          </p:nvSpPr>
          <p:spPr bwMode="auto">
            <a:xfrm>
              <a:off x="4672013" y="2978151"/>
              <a:ext cx="73025" cy="71438"/>
            </a:xfrm>
            <a:custGeom>
              <a:avLst/>
              <a:gdLst>
                <a:gd name="T0" fmla="*/ 46 w 46"/>
                <a:gd name="T1" fmla="*/ 35 h 45"/>
                <a:gd name="T2" fmla="*/ 37 w 46"/>
                <a:gd name="T3" fmla="*/ 45 h 45"/>
                <a:gd name="T4" fmla="*/ 37 w 46"/>
                <a:gd name="T5" fmla="*/ 45 h 45"/>
                <a:gd name="T6" fmla="*/ 46 w 46"/>
                <a:gd name="T7" fmla="*/ 35 h 45"/>
                <a:gd name="T8" fmla="*/ 46 w 46"/>
                <a:gd name="T9" fmla="*/ 35 h 45"/>
                <a:gd name="T10" fmla="*/ 6 w 46"/>
                <a:gd name="T11" fmla="*/ 0 h 45"/>
                <a:gd name="T12" fmla="*/ 0 w 46"/>
                <a:gd name="T13" fmla="*/ 4 h 45"/>
                <a:gd name="T14" fmla="*/ 6 w 46"/>
                <a:gd name="T15" fmla="*/ 0 h 45"/>
                <a:gd name="T16" fmla="*/ 6 w 46"/>
                <a:gd name="T1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45">
                  <a:moveTo>
                    <a:pt x="46" y="35"/>
                  </a:moveTo>
                  <a:lnTo>
                    <a:pt x="37" y="45"/>
                  </a:lnTo>
                  <a:lnTo>
                    <a:pt x="37" y="45"/>
                  </a:lnTo>
                  <a:lnTo>
                    <a:pt x="46" y="35"/>
                  </a:lnTo>
                  <a:lnTo>
                    <a:pt x="46" y="35"/>
                  </a:lnTo>
                  <a:moveTo>
                    <a:pt x="6" y="0"/>
                  </a:moveTo>
                  <a:lnTo>
                    <a:pt x="0" y="4"/>
                  </a:lnTo>
                  <a:lnTo>
                    <a:pt x="6" y="0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49" name="í$ľíḋè"/>
            <p:cNvSpPr/>
            <p:nvPr/>
          </p:nvSpPr>
          <p:spPr bwMode="auto">
            <a:xfrm>
              <a:off x="4681538" y="2971801"/>
              <a:ext cx="66675" cy="61913"/>
            </a:xfrm>
            <a:custGeom>
              <a:avLst/>
              <a:gdLst>
                <a:gd name="T0" fmla="*/ 23 w 23"/>
                <a:gd name="T1" fmla="*/ 20 h 21"/>
                <a:gd name="T2" fmla="*/ 22 w 23"/>
                <a:gd name="T3" fmla="*/ 21 h 21"/>
                <a:gd name="T4" fmla="*/ 22 w 23"/>
                <a:gd name="T5" fmla="*/ 21 h 21"/>
                <a:gd name="T6" fmla="*/ 23 w 23"/>
                <a:gd name="T7" fmla="*/ 20 h 21"/>
                <a:gd name="T8" fmla="*/ 23 w 23"/>
                <a:gd name="T9" fmla="*/ 20 h 21"/>
                <a:gd name="T10" fmla="*/ 2 w 23"/>
                <a:gd name="T11" fmla="*/ 0 h 21"/>
                <a:gd name="T12" fmla="*/ 2 w 23"/>
                <a:gd name="T13" fmla="*/ 0 h 21"/>
                <a:gd name="T14" fmla="*/ 0 w 23"/>
                <a:gd name="T15" fmla="*/ 2 h 21"/>
                <a:gd name="T16" fmla="*/ 0 w 23"/>
                <a:gd name="T17" fmla="*/ 2 h 21"/>
                <a:gd name="T18" fmla="*/ 2 w 23"/>
                <a:gd name="T1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21">
                  <a:moveTo>
                    <a:pt x="23" y="20"/>
                  </a:move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3434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0" name="iṩļîḍê"/>
            <p:cNvSpPr/>
            <p:nvPr/>
          </p:nvSpPr>
          <p:spPr bwMode="auto">
            <a:xfrm>
              <a:off x="4648201" y="2957513"/>
              <a:ext cx="112713" cy="114300"/>
            </a:xfrm>
            <a:custGeom>
              <a:avLst/>
              <a:gdLst>
                <a:gd name="T0" fmla="*/ 34 w 38"/>
                <a:gd name="T1" fmla="*/ 10 h 39"/>
                <a:gd name="T2" fmla="*/ 28 w 38"/>
                <a:gd name="T3" fmla="*/ 4 h 39"/>
                <a:gd name="T4" fmla="*/ 13 w 38"/>
                <a:gd name="T5" fmla="*/ 4 h 39"/>
                <a:gd name="T6" fmla="*/ 0 w 38"/>
                <a:gd name="T7" fmla="*/ 18 h 39"/>
                <a:gd name="T8" fmla="*/ 21 w 38"/>
                <a:gd name="T9" fmla="*/ 39 h 39"/>
                <a:gd name="T10" fmla="*/ 34 w 38"/>
                <a:gd name="T11" fmla="*/ 25 h 39"/>
                <a:gd name="T12" fmla="*/ 34 w 38"/>
                <a:gd name="T13" fmla="*/ 1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9">
                  <a:moveTo>
                    <a:pt x="34" y="10"/>
                  </a:moveTo>
                  <a:cubicBezTo>
                    <a:pt x="28" y="4"/>
                    <a:pt x="28" y="4"/>
                    <a:pt x="28" y="4"/>
                  </a:cubicBezTo>
                  <a:cubicBezTo>
                    <a:pt x="24" y="0"/>
                    <a:pt x="17" y="0"/>
                    <a:pt x="13" y="4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8" y="20"/>
                    <a:pt x="38" y="14"/>
                    <a:pt x="34" y="10"/>
                  </a:cubicBezTo>
                </a:path>
              </a:pathLst>
            </a:custGeom>
            <a:solidFill>
              <a:srgbClr val="50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1" name="iśḻide"/>
            <p:cNvSpPr/>
            <p:nvPr/>
          </p:nvSpPr>
          <p:spPr bwMode="auto">
            <a:xfrm>
              <a:off x="4648201" y="2998788"/>
              <a:ext cx="73025" cy="73025"/>
            </a:xfrm>
            <a:custGeom>
              <a:avLst/>
              <a:gdLst>
                <a:gd name="T0" fmla="*/ 4 w 25"/>
                <a:gd name="T1" fmla="*/ 0 h 25"/>
                <a:gd name="T2" fmla="*/ 0 w 25"/>
                <a:gd name="T3" fmla="*/ 4 h 25"/>
                <a:gd name="T4" fmla="*/ 21 w 25"/>
                <a:gd name="T5" fmla="*/ 25 h 25"/>
                <a:gd name="T6" fmla="*/ 25 w 25"/>
                <a:gd name="T7" fmla="*/ 21 h 25"/>
                <a:gd name="T8" fmla="*/ 4 w 2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16" y="16"/>
                    <a:pt x="9" y="9"/>
                    <a:pt x="4" y="0"/>
                  </a:cubicBezTo>
                </a:path>
              </a:pathLst>
            </a:custGeom>
            <a:solidFill>
              <a:srgbClr val="464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2" name="i$ḷíḑé"/>
            <p:cNvSpPr/>
            <p:nvPr/>
          </p:nvSpPr>
          <p:spPr bwMode="auto">
            <a:xfrm>
              <a:off x="4622801" y="3005138"/>
              <a:ext cx="93663" cy="93663"/>
            </a:xfrm>
            <a:custGeom>
              <a:avLst/>
              <a:gdLst>
                <a:gd name="T0" fmla="*/ 59 w 59"/>
                <a:gd name="T1" fmla="*/ 46 h 59"/>
                <a:gd name="T2" fmla="*/ 12 w 59"/>
                <a:gd name="T3" fmla="*/ 0 h 59"/>
                <a:gd name="T4" fmla="*/ 0 w 59"/>
                <a:gd name="T5" fmla="*/ 13 h 59"/>
                <a:gd name="T6" fmla="*/ 48 w 59"/>
                <a:gd name="T7" fmla="*/ 59 h 59"/>
                <a:gd name="T8" fmla="*/ 59 w 59"/>
                <a:gd name="T9" fmla="*/ 4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59">
                  <a:moveTo>
                    <a:pt x="59" y="46"/>
                  </a:moveTo>
                  <a:lnTo>
                    <a:pt x="12" y="0"/>
                  </a:lnTo>
                  <a:lnTo>
                    <a:pt x="0" y="13"/>
                  </a:lnTo>
                  <a:lnTo>
                    <a:pt x="48" y="59"/>
                  </a:lnTo>
                  <a:lnTo>
                    <a:pt x="59" y="46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3" name="iśľîḑé"/>
            <p:cNvSpPr/>
            <p:nvPr/>
          </p:nvSpPr>
          <p:spPr bwMode="auto">
            <a:xfrm>
              <a:off x="4589463" y="3030538"/>
              <a:ext cx="100013" cy="100013"/>
            </a:xfrm>
            <a:custGeom>
              <a:avLst/>
              <a:gdLst>
                <a:gd name="T0" fmla="*/ 63 w 63"/>
                <a:gd name="T1" fmla="*/ 47 h 63"/>
                <a:gd name="T2" fmla="*/ 17 w 63"/>
                <a:gd name="T3" fmla="*/ 0 h 63"/>
                <a:gd name="T4" fmla="*/ 0 w 63"/>
                <a:gd name="T5" fmla="*/ 19 h 63"/>
                <a:gd name="T6" fmla="*/ 46 w 63"/>
                <a:gd name="T7" fmla="*/ 63 h 63"/>
                <a:gd name="T8" fmla="*/ 63 w 63"/>
                <a:gd name="T9" fmla="*/ 4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3">
                  <a:moveTo>
                    <a:pt x="63" y="47"/>
                  </a:moveTo>
                  <a:lnTo>
                    <a:pt x="17" y="0"/>
                  </a:lnTo>
                  <a:lnTo>
                    <a:pt x="0" y="19"/>
                  </a:lnTo>
                  <a:lnTo>
                    <a:pt x="46" y="63"/>
                  </a:lnTo>
                  <a:lnTo>
                    <a:pt x="63" y="47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4" name="iśḻîdé"/>
            <p:cNvSpPr/>
            <p:nvPr/>
          </p:nvSpPr>
          <p:spPr bwMode="auto">
            <a:xfrm>
              <a:off x="4583113" y="3060701"/>
              <a:ext cx="79375" cy="76200"/>
            </a:xfrm>
            <a:custGeom>
              <a:avLst/>
              <a:gdLst>
                <a:gd name="T0" fmla="*/ 27 w 27"/>
                <a:gd name="T1" fmla="*/ 24 h 26"/>
                <a:gd name="T2" fmla="*/ 2 w 27"/>
                <a:gd name="T3" fmla="*/ 0 h 26"/>
                <a:gd name="T4" fmla="*/ 1 w 27"/>
                <a:gd name="T5" fmla="*/ 0 h 26"/>
                <a:gd name="T6" fmla="*/ 1 w 27"/>
                <a:gd name="T7" fmla="*/ 5 h 26"/>
                <a:gd name="T8" fmla="*/ 22 w 27"/>
                <a:gd name="T9" fmla="*/ 25 h 26"/>
                <a:gd name="T10" fmla="*/ 27 w 27"/>
                <a:gd name="T11" fmla="*/ 25 h 26"/>
                <a:gd name="T12" fmla="*/ 27 w 27"/>
                <a:gd name="T13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6">
                  <a:moveTo>
                    <a:pt x="27" y="24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3" y="26"/>
                    <a:pt x="25" y="26"/>
                    <a:pt x="27" y="25"/>
                  </a:cubicBezTo>
                  <a:lnTo>
                    <a:pt x="27" y="24"/>
                  </a:ln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5" name="íS1iḑé"/>
            <p:cNvSpPr/>
            <p:nvPr/>
          </p:nvSpPr>
          <p:spPr bwMode="auto">
            <a:xfrm>
              <a:off x="4622801" y="3030538"/>
              <a:ext cx="66675" cy="68263"/>
            </a:xfrm>
            <a:custGeom>
              <a:avLst/>
              <a:gdLst>
                <a:gd name="T0" fmla="*/ 42 w 42"/>
                <a:gd name="T1" fmla="*/ 39 h 43"/>
                <a:gd name="T2" fmla="*/ 3 w 42"/>
                <a:gd name="T3" fmla="*/ 0 h 43"/>
                <a:gd name="T4" fmla="*/ 0 w 42"/>
                <a:gd name="T5" fmla="*/ 4 h 43"/>
                <a:gd name="T6" fmla="*/ 38 w 42"/>
                <a:gd name="T7" fmla="*/ 43 h 43"/>
                <a:gd name="T8" fmla="*/ 42 w 42"/>
                <a:gd name="T9" fmla="*/ 3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3">
                  <a:moveTo>
                    <a:pt x="42" y="39"/>
                  </a:moveTo>
                  <a:lnTo>
                    <a:pt x="3" y="0"/>
                  </a:lnTo>
                  <a:lnTo>
                    <a:pt x="0" y="4"/>
                  </a:lnTo>
                  <a:lnTo>
                    <a:pt x="38" y="43"/>
                  </a:lnTo>
                  <a:lnTo>
                    <a:pt x="42" y="39"/>
                  </a:ln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6" name="íšľiḋé"/>
            <p:cNvSpPr/>
            <p:nvPr/>
          </p:nvSpPr>
          <p:spPr bwMode="auto">
            <a:xfrm>
              <a:off x="5013326" y="2428876"/>
              <a:ext cx="90488" cy="112713"/>
            </a:xfrm>
            <a:custGeom>
              <a:avLst/>
              <a:gdLst>
                <a:gd name="T0" fmla="*/ 6 w 31"/>
                <a:gd name="T1" fmla="*/ 35 h 38"/>
                <a:gd name="T2" fmla="*/ 17 w 31"/>
                <a:gd name="T3" fmla="*/ 33 h 38"/>
                <a:gd name="T4" fmla="*/ 29 w 31"/>
                <a:gd name="T5" fmla="*/ 13 h 38"/>
                <a:gd name="T6" fmla="*/ 29 w 31"/>
                <a:gd name="T7" fmla="*/ 6 h 38"/>
                <a:gd name="T8" fmla="*/ 24 w 31"/>
                <a:gd name="T9" fmla="*/ 1 h 38"/>
                <a:gd name="T10" fmla="*/ 16 w 31"/>
                <a:gd name="T11" fmla="*/ 5 h 38"/>
                <a:gd name="T12" fmla="*/ 2 w 31"/>
                <a:gd name="T13" fmla="*/ 23 h 38"/>
                <a:gd name="T14" fmla="*/ 4 w 31"/>
                <a:gd name="T15" fmla="*/ 34 h 38"/>
                <a:gd name="T16" fmla="*/ 6 w 31"/>
                <a:gd name="T17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8">
                  <a:moveTo>
                    <a:pt x="6" y="35"/>
                  </a:moveTo>
                  <a:cubicBezTo>
                    <a:pt x="10" y="38"/>
                    <a:pt x="15" y="37"/>
                    <a:pt x="17" y="3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30" y="11"/>
                    <a:pt x="31" y="8"/>
                    <a:pt x="29" y="6"/>
                  </a:cubicBezTo>
                  <a:cubicBezTo>
                    <a:pt x="28" y="3"/>
                    <a:pt x="26" y="2"/>
                    <a:pt x="24" y="1"/>
                  </a:cubicBezTo>
                  <a:cubicBezTo>
                    <a:pt x="21" y="0"/>
                    <a:pt x="17" y="2"/>
                    <a:pt x="16" y="5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6"/>
                    <a:pt x="0" y="31"/>
                    <a:pt x="4" y="34"/>
                  </a:cubicBezTo>
                  <a:lnTo>
                    <a:pt x="6" y="35"/>
                  </a:lnTo>
                  <a:close/>
                </a:path>
              </a:pathLst>
            </a:custGeom>
            <a:solidFill>
              <a:srgbClr val="FBC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7" name="íṡḻïdè"/>
            <p:cNvSpPr/>
            <p:nvPr/>
          </p:nvSpPr>
          <p:spPr bwMode="auto">
            <a:xfrm>
              <a:off x="4965701" y="2397126"/>
              <a:ext cx="103188" cy="114300"/>
            </a:xfrm>
            <a:custGeom>
              <a:avLst/>
              <a:gdLst>
                <a:gd name="T0" fmla="*/ 6 w 35"/>
                <a:gd name="T1" fmla="*/ 36 h 39"/>
                <a:gd name="T2" fmla="*/ 18 w 35"/>
                <a:gd name="T3" fmla="*/ 35 h 39"/>
                <a:gd name="T4" fmla="*/ 33 w 35"/>
                <a:gd name="T5" fmla="*/ 14 h 39"/>
                <a:gd name="T6" fmla="*/ 34 w 35"/>
                <a:gd name="T7" fmla="*/ 6 h 39"/>
                <a:gd name="T8" fmla="*/ 29 w 35"/>
                <a:gd name="T9" fmla="*/ 1 h 39"/>
                <a:gd name="T10" fmla="*/ 20 w 35"/>
                <a:gd name="T11" fmla="*/ 4 h 39"/>
                <a:gd name="T12" fmla="*/ 3 w 35"/>
                <a:gd name="T13" fmla="*/ 22 h 39"/>
                <a:gd name="T14" fmla="*/ 4 w 35"/>
                <a:gd name="T15" fmla="*/ 34 h 39"/>
                <a:gd name="T16" fmla="*/ 6 w 35"/>
                <a:gd name="T17" fmla="*/ 3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9">
                  <a:moveTo>
                    <a:pt x="6" y="36"/>
                  </a:moveTo>
                  <a:cubicBezTo>
                    <a:pt x="10" y="39"/>
                    <a:pt x="15" y="38"/>
                    <a:pt x="18" y="35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5" y="12"/>
                    <a:pt x="35" y="9"/>
                    <a:pt x="34" y="6"/>
                  </a:cubicBezTo>
                  <a:cubicBezTo>
                    <a:pt x="33" y="4"/>
                    <a:pt x="31" y="2"/>
                    <a:pt x="29" y="1"/>
                  </a:cubicBezTo>
                  <a:cubicBezTo>
                    <a:pt x="26" y="0"/>
                    <a:pt x="22" y="2"/>
                    <a:pt x="20" y="4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0" y="26"/>
                    <a:pt x="0" y="31"/>
                    <a:pt x="4" y="34"/>
                  </a:cubicBezTo>
                  <a:lnTo>
                    <a:pt x="6" y="36"/>
                  </a:lnTo>
                  <a:close/>
                </a:path>
              </a:pathLst>
            </a:custGeom>
            <a:solidFill>
              <a:srgbClr val="FBC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8" name="í$ļïdê"/>
            <p:cNvSpPr/>
            <p:nvPr/>
          </p:nvSpPr>
          <p:spPr bwMode="auto">
            <a:xfrm>
              <a:off x="4930776" y="2359026"/>
              <a:ext cx="111125" cy="109538"/>
            </a:xfrm>
            <a:custGeom>
              <a:avLst/>
              <a:gdLst>
                <a:gd name="T0" fmla="*/ 6 w 38"/>
                <a:gd name="T1" fmla="*/ 33 h 37"/>
                <a:gd name="T2" fmla="*/ 18 w 38"/>
                <a:gd name="T3" fmla="*/ 33 h 37"/>
                <a:gd name="T4" fmla="*/ 36 w 38"/>
                <a:gd name="T5" fmla="*/ 14 h 37"/>
                <a:gd name="T6" fmla="*/ 38 w 38"/>
                <a:gd name="T7" fmla="*/ 7 h 37"/>
                <a:gd name="T8" fmla="*/ 33 w 38"/>
                <a:gd name="T9" fmla="*/ 1 h 37"/>
                <a:gd name="T10" fmla="*/ 24 w 38"/>
                <a:gd name="T11" fmla="*/ 3 h 37"/>
                <a:gd name="T12" fmla="*/ 4 w 38"/>
                <a:gd name="T13" fmla="*/ 20 h 37"/>
                <a:gd name="T14" fmla="*/ 4 w 38"/>
                <a:gd name="T15" fmla="*/ 31 h 37"/>
                <a:gd name="T16" fmla="*/ 6 w 38"/>
                <a:gd name="T17" fmla="*/ 3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6" y="33"/>
                  </a:moveTo>
                  <a:cubicBezTo>
                    <a:pt x="9" y="36"/>
                    <a:pt x="14" y="37"/>
                    <a:pt x="18" y="33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8" y="12"/>
                    <a:pt x="38" y="10"/>
                    <a:pt x="38" y="7"/>
                  </a:cubicBezTo>
                  <a:cubicBezTo>
                    <a:pt x="37" y="4"/>
                    <a:pt x="35" y="2"/>
                    <a:pt x="33" y="1"/>
                  </a:cubicBezTo>
                  <a:cubicBezTo>
                    <a:pt x="30" y="0"/>
                    <a:pt x="26" y="1"/>
                    <a:pt x="24" y="3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0" y="23"/>
                    <a:pt x="1" y="27"/>
                    <a:pt x="4" y="31"/>
                  </a:cubicBezTo>
                  <a:lnTo>
                    <a:pt x="6" y="33"/>
                  </a:lnTo>
                  <a:close/>
                </a:path>
              </a:pathLst>
            </a:custGeom>
            <a:solidFill>
              <a:srgbClr val="FBC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59" name="iṩḷïḍe"/>
            <p:cNvSpPr/>
            <p:nvPr/>
          </p:nvSpPr>
          <p:spPr bwMode="auto">
            <a:xfrm>
              <a:off x="4913313" y="2317751"/>
              <a:ext cx="103188" cy="100013"/>
            </a:xfrm>
            <a:custGeom>
              <a:avLst/>
              <a:gdLst>
                <a:gd name="T0" fmla="*/ 4 w 35"/>
                <a:gd name="T1" fmla="*/ 30 h 34"/>
                <a:gd name="T2" fmla="*/ 14 w 35"/>
                <a:gd name="T3" fmla="*/ 30 h 34"/>
                <a:gd name="T4" fmla="*/ 33 w 35"/>
                <a:gd name="T5" fmla="*/ 13 h 34"/>
                <a:gd name="T6" fmla="*/ 35 w 35"/>
                <a:gd name="T7" fmla="*/ 6 h 34"/>
                <a:gd name="T8" fmla="*/ 31 w 35"/>
                <a:gd name="T9" fmla="*/ 1 h 34"/>
                <a:gd name="T10" fmla="*/ 22 w 35"/>
                <a:gd name="T11" fmla="*/ 3 h 34"/>
                <a:gd name="T12" fmla="*/ 4 w 35"/>
                <a:gd name="T13" fmla="*/ 18 h 34"/>
                <a:gd name="T14" fmla="*/ 3 w 35"/>
                <a:gd name="T15" fmla="*/ 29 h 34"/>
                <a:gd name="T16" fmla="*/ 4 w 35"/>
                <a:gd name="T17" fmla="*/ 3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34">
                  <a:moveTo>
                    <a:pt x="4" y="30"/>
                  </a:moveTo>
                  <a:cubicBezTo>
                    <a:pt x="7" y="34"/>
                    <a:pt x="11" y="33"/>
                    <a:pt x="14" y="30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5" y="11"/>
                    <a:pt x="35" y="9"/>
                    <a:pt x="35" y="6"/>
                  </a:cubicBezTo>
                  <a:cubicBezTo>
                    <a:pt x="34" y="4"/>
                    <a:pt x="33" y="2"/>
                    <a:pt x="31" y="1"/>
                  </a:cubicBezTo>
                  <a:cubicBezTo>
                    <a:pt x="28" y="0"/>
                    <a:pt x="25" y="1"/>
                    <a:pt x="22" y="3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21"/>
                    <a:pt x="0" y="25"/>
                    <a:pt x="3" y="29"/>
                  </a:cubicBezTo>
                  <a:lnTo>
                    <a:pt x="4" y="30"/>
                  </a:lnTo>
                  <a:close/>
                </a:path>
              </a:pathLst>
            </a:custGeom>
            <a:solidFill>
              <a:srgbClr val="FBC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0" name="ïṣlíḓê"/>
            <p:cNvSpPr/>
            <p:nvPr/>
          </p:nvSpPr>
          <p:spPr bwMode="auto">
            <a:xfrm>
              <a:off x="5057776" y="2438401"/>
              <a:ext cx="38100" cy="38100"/>
            </a:xfrm>
            <a:custGeom>
              <a:avLst/>
              <a:gdLst>
                <a:gd name="T0" fmla="*/ 6 w 13"/>
                <a:gd name="T1" fmla="*/ 13 h 13"/>
                <a:gd name="T2" fmla="*/ 10 w 13"/>
                <a:gd name="T3" fmla="*/ 12 h 13"/>
                <a:gd name="T4" fmla="*/ 12 w 13"/>
                <a:gd name="T5" fmla="*/ 9 h 13"/>
                <a:gd name="T6" fmla="*/ 13 w 13"/>
                <a:gd name="T7" fmla="*/ 4 h 13"/>
                <a:gd name="T8" fmla="*/ 12 w 13"/>
                <a:gd name="T9" fmla="*/ 4 h 13"/>
                <a:gd name="T10" fmla="*/ 11 w 13"/>
                <a:gd name="T11" fmla="*/ 1 h 13"/>
                <a:gd name="T12" fmla="*/ 8 w 13"/>
                <a:gd name="T13" fmla="*/ 0 h 13"/>
                <a:gd name="T14" fmla="*/ 3 w 13"/>
                <a:gd name="T15" fmla="*/ 2 h 13"/>
                <a:gd name="T16" fmla="*/ 1 w 13"/>
                <a:gd name="T17" fmla="*/ 4 h 13"/>
                <a:gd name="T18" fmla="*/ 1 w 13"/>
                <a:gd name="T19" fmla="*/ 9 h 13"/>
                <a:gd name="T20" fmla="*/ 6 w 13"/>
                <a:gd name="T2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3">
                  <a:moveTo>
                    <a:pt x="6" y="13"/>
                  </a:moveTo>
                  <a:cubicBezTo>
                    <a:pt x="8" y="13"/>
                    <a:pt x="9" y="13"/>
                    <a:pt x="10" y="12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3" y="6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3"/>
                    <a:pt x="12" y="2"/>
                    <a:pt x="11" y="1"/>
                  </a:cubicBezTo>
                  <a:cubicBezTo>
                    <a:pt x="10" y="0"/>
                    <a:pt x="9" y="0"/>
                    <a:pt x="8" y="0"/>
                  </a:cubicBezTo>
                  <a:cubicBezTo>
                    <a:pt x="6" y="0"/>
                    <a:pt x="5" y="0"/>
                    <a:pt x="3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6"/>
                    <a:pt x="0" y="7"/>
                    <a:pt x="1" y="9"/>
                  </a:cubicBezTo>
                  <a:cubicBezTo>
                    <a:pt x="2" y="10"/>
                    <a:pt x="4" y="12"/>
                    <a:pt x="6" y="13"/>
                  </a:cubicBezTo>
                  <a:close/>
                </a:path>
              </a:pathLst>
            </a:custGeom>
            <a:solidFill>
              <a:srgbClr val="FBD2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1" name="iSļiďé"/>
            <p:cNvSpPr/>
            <p:nvPr/>
          </p:nvSpPr>
          <p:spPr bwMode="auto">
            <a:xfrm>
              <a:off x="5021263" y="2406651"/>
              <a:ext cx="41275" cy="41275"/>
            </a:xfrm>
            <a:custGeom>
              <a:avLst/>
              <a:gdLst>
                <a:gd name="T0" fmla="*/ 6 w 14"/>
                <a:gd name="T1" fmla="*/ 13 h 14"/>
                <a:gd name="T2" fmla="*/ 10 w 14"/>
                <a:gd name="T3" fmla="*/ 13 h 14"/>
                <a:gd name="T4" fmla="*/ 12 w 14"/>
                <a:gd name="T5" fmla="*/ 10 h 14"/>
                <a:gd name="T6" fmla="*/ 13 w 14"/>
                <a:gd name="T7" fmla="*/ 5 h 14"/>
                <a:gd name="T8" fmla="*/ 13 w 14"/>
                <a:gd name="T9" fmla="*/ 4 h 14"/>
                <a:gd name="T10" fmla="*/ 12 w 14"/>
                <a:gd name="T11" fmla="*/ 2 h 14"/>
                <a:gd name="T12" fmla="*/ 9 w 14"/>
                <a:gd name="T13" fmla="*/ 0 h 14"/>
                <a:gd name="T14" fmla="*/ 4 w 14"/>
                <a:gd name="T15" fmla="*/ 1 h 14"/>
                <a:gd name="T16" fmla="*/ 1 w 14"/>
                <a:gd name="T17" fmla="*/ 4 h 14"/>
                <a:gd name="T18" fmla="*/ 1 w 14"/>
                <a:gd name="T19" fmla="*/ 9 h 14"/>
                <a:gd name="T20" fmla="*/ 6 w 14"/>
                <a:gd name="T21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4">
                  <a:moveTo>
                    <a:pt x="6" y="13"/>
                  </a:moveTo>
                  <a:cubicBezTo>
                    <a:pt x="7" y="14"/>
                    <a:pt x="9" y="14"/>
                    <a:pt x="10" y="13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8"/>
                    <a:pt x="14" y="6"/>
                    <a:pt x="13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2"/>
                    <a:pt x="12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7" y="0"/>
                    <a:pt x="5" y="0"/>
                    <a:pt x="4" y="1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6"/>
                    <a:pt x="0" y="7"/>
                    <a:pt x="1" y="9"/>
                  </a:cubicBezTo>
                  <a:cubicBezTo>
                    <a:pt x="2" y="11"/>
                    <a:pt x="4" y="12"/>
                    <a:pt x="6" y="13"/>
                  </a:cubicBezTo>
                  <a:close/>
                </a:path>
              </a:pathLst>
            </a:custGeom>
            <a:solidFill>
              <a:srgbClr val="FBD2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2" name="ís1îḋè"/>
            <p:cNvSpPr/>
            <p:nvPr/>
          </p:nvSpPr>
          <p:spPr bwMode="auto">
            <a:xfrm>
              <a:off x="4995863" y="2365376"/>
              <a:ext cx="41275" cy="44450"/>
            </a:xfrm>
            <a:custGeom>
              <a:avLst/>
              <a:gdLst>
                <a:gd name="T0" fmla="*/ 5 w 14"/>
                <a:gd name="T1" fmla="*/ 14 h 15"/>
                <a:gd name="T2" fmla="*/ 9 w 14"/>
                <a:gd name="T3" fmla="*/ 13 h 15"/>
                <a:gd name="T4" fmla="*/ 12 w 14"/>
                <a:gd name="T5" fmla="*/ 11 h 15"/>
                <a:gd name="T6" fmla="*/ 14 w 14"/>
                <a:gd name="T7" fmla="*/ 6 h 15"/>
                <a:gd name="T8" fmla="*/ 13 w 14"/>
                <a:gd name="T9" fmla="*/ 6 h 15"/>
                <a:gd name="T10" fmla="*/ 12 w 14"/>
                <a:gd name="T11" fmla="*/ 3 h 15"/>
                <a:gd name="T12" fmla="*/ 10 w 14"/>
                <a:gd name="T13" fmla="*/ 1 h 15"/>
                <a:gd name="T14" fmla="*/ 4 w 14"/>
                <a:gd name="T15" fmla="*/ 2 h 15"/>
                <a:gd name="T16" fmla="*/ 1 w 14"/>
                <a:gd name="T17" fmla="*/ 4 h 15"/>
                <a:gd name="T18" fmla="*/ 0 w 14"/>
                <a:gd name="T19" fmla="*/ 8 h 15"/>
                <a:gd name="T20" fmla="*/ 5 w 14"/>
                <a:gd name="T21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5">
                  <a:moveTo>
                    <a:pt x="5" y="14"/>
                  </a:moveTo>
                  <a:cubicBezTo>
                    <a:pt x="7" y="15"/>
                    <a:pt x="8" y="14"/>
                    <a:pt x="9" y="13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0"/>
                    <a:pt x="14" y="8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5"/>
                    <a:pt x="13" y="3"/>
                    <a:pt x="12" y="3"/>
                  </a:cubicBezTo>
                  <a:cubicBezTo>
                    <a:pt x="12" y="2"/>
                    <a:pt x="11" y="1"/>
                    <a:pt x="10" y="1"/>
                  </a:cubicBezTo>
                  <a:cubicBezTo>
                    <a:pt x="8" y="0"/>
                    <a:pt x="6" y="1"/>
                    <a:pt x="4" y="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0" y="7"/>
                    <a:pt x="0" y="8"/>
                  </a:cubicBezTo>
                  <a:cubicBezTo>
                    <a:pt x="2" y="10"/>
                    <a:pt x="3" y="12"/>
                    <a:pt x="5" y="14"/>
                  </a:cubicBezTo>
                  <a:close/>
                </a:path>
              </a:pathLst>
            </a:custGeom>
            <a:solidFill>
              <a:srgbClr val="FBD2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3" name="îṡlîḋê"/>
            <p:cNvSpPr/>
            <p:nvPr/>
          </p:nvSpPr>
          <p:spPr bwMode="auto">
            <a:xfrm>
              <a:off x="4975226" y="2324101"/>
              <a:ext cx="34925" cy="34925"/>
            </a:xfrm>
            <a:custGeom>
              <a:avLst/>
              <a:gdLst>
                <a:gd name="T0" fmla="*/ 5 w 12"/>
                <a:gd name="T1" fmla="*/ 12 h 12"/>
                <a:gd name="T2" fmla="*/ 9 w 12"/>
                <a:gd name="T3" fmla="*/ 11 h 12"/>
                <a:gd name="T4" fmla="*/ 11 w 12"/>
                <a:gd name="T5" fmla="*/ 10 h 12"/>
                <a:gd name="T6" fmla="*/ 12 w 12"/>
                <a:gd name="T7" fmla="*/ 5 h 12"/>
                <a:gd name="T8" fmla="*/ 12 w 12"/>
                <a:gd name="T9" fmla="*/ 5 h 12"/>
                <a:gd name="T10" fmla="*/ 11 w 12"/>
                <a:gd name="T11" fmla="*/ 2 h 12"/>
                <a:gd name="T12" fmla="*/ 9 w 12"/>
                <a:gd name="T13" fmla="*/ 1 h 12"/>
                <a:gd name="T14" fmla="*/ 4 w 12"/>
                <a:gd name="T15" fmla="*/ 1 h 12"/>
                <a:gd name="T16" fmla="*/ 1 w 12"/>
                <a:gd name="T17" fmla="*/ 3 h 12"/>
                <a:gd name="T18" fmla="*/ 1 w 12"/>
                <a:gd name="T19" fmla="*/ 7 h 12"/>
                <a:gd name="T20" fmla="*/ 5 w 12"/>
                <a:gd name="T2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" h="12">
                  <a:moveTo>
                    <a:pt x="5" y="12"/>
                  </a:moveTo>
                  <a:cubicBezTo>
                    <a:pt x="6" y="12"/>
                    <a:pt x="7" y="12"/>
                    <a:pt x="9" y="11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2" y="9"/>
                    <a:pt x="12" y="7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4"/>
                    <a:pt x="11" y="3"/>
                    <a:pt x="11" y="2"/>
                  </a:cubicBezTo>
                  <a:cubicBezTo>
                    <a:pt x="10" y="2"/>
                    <a:pt x="10" y="1"/>
                    <a:pt x="9" y="1"/>
                  </a:cubicBezTo>
                  <a:cubicBezTo>
                    <a:pt x="7" y="0"/>
                    <a:pt x="5" y="0"/>
                    <a:pt x="4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2" y="9"/>
                    <a:pt x="3" y="11"/>
                    <a:pt x="5" y="12"/>
                  </a:cubicBezTo>
                  <a:close/>
                </a:path>
              </a:pathLst>
            </a:custGeom>
            <a:solidFill>
              <a:srgbClr val="FBD2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4" name="iŝḻiḋe"/>
            <p:cNvSpPr/>
            <p:nvPr/>
          </p:nvSpPr>
          <p:spPr bwMode="auto">
            <a:xfrm>
              <a:off x="5089526" y="1535113"/>
              <a:ext cx="1125538" cy="782638"/>
            </a:xfrm>
            <a:custGeom>
              <a:avLst/>
              <a:gdLst>
                <a:gd name="T0" fmla="*/ 383 w 383"/>
                <a:gd name="T1" fmla="*/ 0 h 267"/>
                <a:gd name="T2" fmla="*/ 158 w 383"/>
                <a:gd name="T3" fmla="*/ 74 h 267"/>
                <a:gd name="T4" fmla="*/ 0 w 383"/>
                <a:gd name="T5" fmla="*/ 224 h 267"/>
                <a:gd name="T6" fmla="*/ 55 w 383"/>
                <a:gd name="T7" fmla="*/ 267 h 267"/>
                <a:gd name="T8" fmla="*/ 178 w 383"/>
                <a:gd name="T9" fmla="*/ 148 h 267"/>
                <a:gd name="T10" fmla="*/ 337 w 383"/>
                <a:gd name="T11" fmla="*/ 105 h 267"/>
                <a:gd name="T12" fmla="*/ 383 w 383"/>
                <a:gd name="T13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3" h="267">
                  <a:moveTo>
                    <a:pt x="383" y="0"/>
                  </a:moveTo>
                  <a:cubicBezTo>
                    <a:pt x="383" y="0"/>
                    <a:pt x="210" y="53"/>
                    <a:pt x="158" y="74"/>
                  </a:cubicBezTo>
                  <a:cubicBezTo>
                    <a:pt x="106" y="95"/>
                    <a:pt x="11" y="211"/>
                    <a:pt x="0" y="224"/>
                  </a:cubicBezTo>
                  <a:cubicBezTo>
                    <a:pt x="55" y="267"/>
                    <a:pt x="55" y="267"/>
                    <a:pt x="55" y="267"/>
                  </a:cubicBezTo>
                  <a:cubicBezTo>
                    <a:pt x="55" y="267"/>
                    <a:pt x="155" y="159"/>
                    <a:pt x="178" y="148"/>
                  </a:cubicBezTo>
                  <a:cubicBezTo>
                    <a:pt x="202" y="136"/>
                    <a:pt x="337" y="105"/>
                    <a:pt x="337" y="10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0A6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5" name="ïṩļidé"/>
            <p:cNvSpPr/>
            <p:nvPr/>
          </p:nvSpPr>
          <p:spPr bwMode="auto">
            <a:xfrm>
              <a:off x="5824538" y="1535113"/>
              <a:ext cx="390525" cy="369888"/>
            </a:xfrm>
            <a:custGeom>
              <a:avLst/>
              <a:gdLst>
                <a:gd name="T0" fmla="*/ 17 w 133"/>
                <a:gd name="T1" fmla="*/ 37 h 126"/>
                <a:gd name="T2" fmla="*/ 0 w 133"/>
                <a:gd name="T3" fmla="*/ 126 h 126"/>
                <a:gd name="T4" fmla="*/ 87 w 133"/>
                <a:gd name="T5" fmla="*/ 105 h 126"/>
                <a:gd name="T6" fmla="*/ 133 w 133"/>
                <a:gd name="T7" fmla="*/ 0 h 126"/>
                <a:gd name="T8" fmla="*/ 17 w 133"/>
                <a:gd name="T9" fmla="*/ 37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126">
                  <a:moveTo>
                    <a:pt x="17" y="37"/>
                  </a:moveTo>
                  <a:cubicBezTo>
                    <a:pt x="32" y="48"/>
                    <a:pt x="19" y="108"/>
                    <a:pt x="0" y="126"/>
                  </a:cubicBezTo>
                  <a:cubicBezTo>
                    <a:pt x="42" y="115"/>
                    <a:pt x="87" y="105"/>
                    <a:pt x="87" y="105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0"/>
                    <a:pt x="76" y="18"/>
                    <a:pt x="17" y="37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6" name="ísļiḓe"/>
            <p:cNvSpPr/>
            <p:nvPr/>
          </p:nvSpPr>
          <p:spPr bwMode="auto">
            <a:xfrm>
              <a:off x="5465763" y="1493838"/>
              <a:ext cx="1098550" cy="1317625"/>
            </a:xfrm>
            <a:custGeom>
              <a:avLst/>
              <a:gdLst>
                <a:gd name="T0" fmla="*/ 347 w 374"/>
                <a:gd name="T1" fmla="*/ 52 h 449"/>
                <a:gd name="T2" fmla="*/ 263 w 374"/>
                <a:gd name="T3" fmla="*/ 11 h 449"/>
                <a:gd name="T4" fmla="*/ 98 w 374"/>
                <a:gd name="T5" fmla="*/ 218 h 449"/>
                <a:gd name="T6" fmla="*/ 0 w 374"/>
                <a:gd name="T7" fmla="*/ 435 h 449"/>
                <a:gd name="T8" fmla="*/ 250 w 374"/>
                <a:gd name="T9" fmla="*/ 398 h 449"/>
                <a:gd name="T10" fmla="*/ 285 w 374"/>
                <a:gd name="T11" fmla="*/ 248 h 449"/>
                <a:gd name="T12" fmla="*/ 347 w 374"/>
                <a:gd name="T13" fmla="*/ 52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449">
                  <a:moveTo>
                    <a:pt x="347" y="52"/>
                  </a:moveTo>
                  <a:cubicBezTo>
                    <a:pt x="338" y="33"/>
                    <a:pt x="300" y="0"/>
                    <a:pt x="263" y="11"/>
                  </a:cubicBezTo>
                  <a:cubicBezTo>
                    <a:pt x="204" y="30"/>
                    <a:pt x="129" y="117"/>
                    <a:pt x="98" y="218"/>
                  </a:cubicBezTo>
                  <a:cubicBezTo>
                    <a:pt x="80" y="276"/>
                    <a:pt x="39" y="405"/>
                    <a:pt x="0" y="435"/>
                  </a:cubicBezTo>
                  <a:cubicBezTo>
                    <a:pt x="0" y="435"/>
                    <a:pt x="163" y="449"/>
                    <a:pt x="250" y="398"/>
                  </a:cubicBezTo>
                  <a:cubicBezTo>
                    <a:pt x="250" y="398"/>
                    <a:pt x="242" y="373"/>
                    <a:pt x="285" y="248"/>
                  </a:cubicBezTo>
                  <a:cubicBezTo>
                    <a:pt x="324" y="162"/>
                    <a:pt x="374" y="109"/>
                    <a:pt x="347" y="52"/>
                  </a:cubicBezTo>
                  <a:close/>
                </a:path>
              </a:pathLst>
            </a:custGeom>
            <a:solidFill>
              <a:srgbClr val="0083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7" name="îṡlïḑê"/>
            <p:cNvSpPr/>
            <p:nvPr/>
          </p:nvSpPr>
          <p:spPr bwMode="auto">
            <a:xfrm>
              <a:off x="6188076" y="1660526"/>
              <a:ext cx="368300" cy="628650"/>
            </a:xfrm>
            <a:custGeom>
              <a:avLst/>
              <a:gdLst>
                <a:gd name="T0" fmla="*/ 67 w 125"/>
                <a:gd name="T1" fmla="*/ 13 h 214"/>
                <a:gd name="T2" fmla="*/ 26 w 125"/>
                <a:gd name="T3" fmla="*/ 17 h 214"/>
                <a:gd name="T4" fmla="*/ 32 w 125"/>
                <a:gd name="T5" fmla="*/ 214 h 214"/>
                <a:gd name="T6" fmla="*/ 39 w 125"/>
                <a:gd name="T7" fmla="*/ 191 h 214"/>
                <a:gd name="T8" fmla="*/ 103 w 125"/>
                <a:gd name="T9" fmla="*/ 0 h 214"/>
                <a:gd name="T10" fmla="*/ 67 w 125"/>
                <a:gd name="T11" fmla="*/ 1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214">
                  <a:moveTo>
                    <a:pt x="67" y="13"/>
                  </a:moveTo>
                  <a:cubicBezTo>
                    <a:pt x="55" y="18"/>
                    <a:pt x="30" y="5"/>
                    <a:pt x="26" y="17"/>
                  </a:cubicBezTo>
                  <a:cubicBezTo>
                    <a:pt x="0" y="94"/>
                    <a:pt x="32" y="169"/>
                    <a:pt x="32" y="214"/>
                  </a:cubicBezTo>
                  <a:cubicBezTo>
                    <a:pt x="34" y="207"/>
                    <a:pt x="37" y="199"/>
                    <a:pt x="39" y="191"/>
                  </a:cubicBezTo>
                  <a:cubicBezTo>
                    <a:pt x="77" y="107"/>
                    <a:pt x="125" y="55"/>
                    <a:pt x="103" y="0"/>
                  </a:cubicBezTo>
                  <a:cubicBezTo>
                    <a:pt x="91" y="5"/>
                    <a:pt x="79" y="9"/>
                    <a:pt x="67" y="13"/>
                  </a:cubicBezTo>
                  <a:close/>
                </a:path>
              </a:pathLst>
            </a:custGeom>
            <a:solidFill>
              <a:srgbClr val="0A6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8" name="ïślîḋê"/>
            <p:cNvSpPr/>
            <p:nvPr/>
          </p:nvSpPr>
          <p:spPr bwMode="auto">
            <a:xfrm>
              <a:off x="7232651" y="2130426"/>
              <a:ext cx="373063" cy="279400"/>
            </a:xfrm>
            <a:custGeom>
              <a:avLst/>
              <a:gdLst>
                <a:gd name="T0" fmla="*/ 20 w 127"/>
                <a:gd name="T1" fmla="*/ 11 h 95"/>
                <a:gd name="T2" fmla="*/ 44 w 127"/>
                <a:gd name="T3" fmla="*/ 15 h 95"/>
                <a:gd name="T4" fmla="*/ 53 w 127"/>
                <a:gd name="T5" fmla="*/ 12 h 95"/>
                <a:gd name="T6" fmla="*/ 55 w 127"/>
                <a:gd name="T7" fmla="*/ 10 h 95"/>
                <a:gd name="T8" fmla="*/ 75 w 127"/>
                <a:gd name="T9" fmla="*/ 1 h 95"/>
                <a:gd name="T10" fmla="*/ 96 w 127"/>
                <a:gd name="T11" fmla="*/ 2 h 95"/>
                <a:gd name="T12" fmla="*/ 107 w 127"/>
                <a:gd name="T13" fmla="*/ 10 h 95"/>
                <a:gd name="T14" fmla="*/ 108 w 127"/>
                <a:gd name="T15" fmla="*/ 14 h 95"/>
                <a:gd name="T16" fmla="*/ 119 w 127"/>
                <a:gd name="T17" fmla="*/ 18 h 95"/>
                <a:gd name="T18" fmla="*/ 126 w 127"/>
                <a:gd name="T19" fmla="*/ 27 h 95"/>
                <a:gd name="T20" fmla="*/ 124 w 127"/>
                <a:gd name="T21" fmla="*/ 36 h 95"/>
                <a:gd name="T22" fmla="*/ 125 w 127"/>
                <a:gd name="T23" fmla="*/ 43 h 95"/>
                <a:gd name="T24" fmla="*/ 125 w 127"/>
                <a:gd name="T25" fmla="*/ 44 h 95"/>
                <a:gd name="T26" fmla="*/ 123 w 127"/>
                <a:gd name="T27" fmla="*/ 56 h 95"/>
                <a:gd name="T28" fmla="*/ 122 w 127"/>
                <a:gd name="T29" fmla="*/ 58 h 95"/>
                <a:gd name="T30" fmla="*/ 120 w 127"/>
                <a:gd name="T31" fmla="*/ 64 h 95"/>
                <a:gd name="T32" fmla="*/ 119 w 127"/>
                <a:gd name="T33" fmla="*/ 68 h 95"/>
                <a:gd name="T34" fmla="*/ 117 w 127"/>
                <a:gd name="T35" fmla="*/ 74 h 95"/>
                <a:gd name="T36" fmla="*/ 115 w 127"/>
                <a:gd name="T37" fmla="*/ 77 h 95"/>
                <a:gd name="T38" fmla="*/ 113 w 127"/>
                <a:gd name="T39" fmla="*/ 80 h 95"/>
                <a:gd name="T40" fmla="*/ 111 w 127"/>
                <a:gd name="T41" fmla="*/ 85 h 95"/>
                <a:gd name="T42" fmla="*/ 95 w 127"/>
                <a:gd name="T43" fmla="*/ 95 h 95"/>
                <a:gd name="T44" fmla="*/ 54 w 127"/>
                <a:gd name="T45" fmla="*/ 86 h 95"/>
                <a:gd name="T46" fmla="*/ 43 w 127"/>
                <a:gd name="T47" fmla="*/ 81 h 95"/>
                <a:gd name="T48" fmla="*/ 39 w 127"/>
                <a:gd name="T49" fmla="*/ 77 h 95"/>
                <a:gd name="T50" fmla="*/ 30 w 127"/>
                <a:gd name="T51" fmla="*/ 73 h 95"/>
                <a:gd name="T52" fmla="*/ 9 w 127"/>
                <a:gd name="T53" fmla="*/ 72 h 95"/>
                <a:gd name="T54" fmla="*/ 2 w 127"/>
                <a:gd name="T55" fmla="*/ 65 h 95"/>
                <a:gd name="T56" fmla="*/ 2 w 127"/>
                <a:gd name="T57" fmla="*/ 59 h 95"/>
                <a:gd name="T58" fmla="*/ 11 w 127"/>
                <a:gd name="T59" fmla="*/ 15 h 95"/>
                <a:gd name="T60" fmla="*/ 20 w 127"/>
                <a:gd name="T61" fmla="*/ 1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27" h="95">
                  <a:moveTo>
                    <a:pt x="20" y="11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7" y="16"/>
                    <a:pt x="51" y="15"/>
                    <a:pt x="53" y="12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0" y="4"/>
                    <a:pt x="67" y="0"/>
                    <a:pt x="75" y="1"/>
                  </a:cubicBezTo>
                  <a:cubicBezTo>
                    <a:pt x="96" y="2"/>
                    <a:pt x="96" y="2"/>
                    <a:pt x="96" y="2"/>
                  </a:cubicBezTo>
                  <a:cubicBezTo>
                    <a:pt x="101" y="2"/>
                    <a:pt x="105" y="6"/>
                    <a:pt x="107" y="10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3" y="15"/>
                    <a:pt x="117" y="17"/>
                    <a:pt x="119" y="18"/>
                  </a:cubicBezTo>
                  <a:cubicBezTo>
                    <a:pt x="122" y="19"/>
                    <a:pt x="125" y="22"/>
                    <a:pt x="126" y="27"/>
                  </a:cubicBezTo>
                  <a:cubicBezTo>
                    <a:pt x="127" y="30"/>
                    <a:pt x="125" y="34"/>
                    <a:pt x="124" y="36"/>
                  </a:cubicBezTo>
                  <a:cubicBezTo>
                    <a:pt x="122" y="38"/>
                    <a:pt x="125" y="41"/>
                    <a:pt x="125" y="43"/>
                  </a:cubicBezTo>
                  <a:cubicBezTo>
                    <a:pt x="125" y="44"/>
                    <a:pt x="125" y="44"/>
                    <a:pt x="125" y="44"/>
                  </a:cubicBezTo>
                  <a:cubicBezTo>
                    <a:pt x="127" y="48"/>
                    <a:pt x="126" y="52"/>
                    <a:pt x="123" y="56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0" y="60"/>
                    <a:pt x="120" y="62"/>
                    <a:pt x="120" y="64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70"/>
                    <a:pt x="119" y="72"/>
                    <a:pt x="117" y="74"/>
                  </a:cubicBezTo>
                  <a:cubicBezTo>
                    <a:pt x="115" y="77"/>
                    <a:pt x="115" y="77"/>
                    <a:pt x="115" y="77"/>
                  </a:cubicBezTo>
                  <a:cubicBezTo>
                    <a:pt x="114" y="78"/>
                    <a:pt x="113" y="79"/>
                    <a:pt x="113" y="80"/>
                  </a:cubicBezTo>
                  <a:cubicBezTo>
                    <a:pt x="111" y="85"/>
                    <a:pt x="111" y="85"/>
                    <a:pt x="111" y="85"/>
                  </a:cubicBezTo>
                  <a:cubicBezTo>
                    <a:pt x="108" y="91"/>
                    <a:pt x="102" y="95"/>
                    <a:pt x="95" y="95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0" y="86"/>
                    <a:pt x="46" y="84"/>
                    <a:pt x="43" y="81"/>
                  </a:cubicBezTo>
                  <a:cubicBezTo>
                    <a:pt x="39" y="77"/>
                    <a:pt x="39" y="77"/>
                    <a:pt x="39" y="77"/>
                  </a:cubicBezTo>
                  <a:cubicBezTo>
                    <a:pt x="37" y="75"/>
                    <a:pt x="34" y="73"/>
                    <a:pt x="30" y="73"/>
                  </a:cubicBezTo>
                  <a:cubicBezTo>
                    <a:pt x="9" y="72"/>
                    <a:pt x="9" y="72"/>
                    <a:pt x="9" y="72"/>
                  </a:cubicBezTo>
                  <a:cubicBezTo>
                    <a:pt x="5" y="71"/>
                    <a:pt x="3" y="68"/>
                    <a:pt x="2" y="65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0" y="44"/>
                    <a:pt x="4" y="29"/>
                    <a:pt x="11" y="15"/>
                  </a:cubicBezTo>
                  <a:cubicBezTo>
                    <a:pt x="13" y="12"/>
                    <a:pt x="16" y="11"/>
                    <a:pt x="20" y="11"/>
                  </a:cubicBezTo>
                  <a:close/>
                </a:path>
              </a:pathLst>
            </a:custGeom>
            <a:solidFill>
              <a:srgbClr val="FBD2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69" name="ïṡľíḋe"/>
            <p:cNvSpPr/>
            <p:nvPr/>
          </p:nvSpPr>
          <p:spPr bwMode="auto">
            <a:xfrm>
              <a:off x="7461251" y="2147888"/>
              <a:ext cx="87313" cy="23813"/>
            </a:xfrm>
            <a:custGeom>
              <a:avLst/>
              <a:gdLst>
                <a:gd name="T0" fmla="*/ 0 w 30"/>
                <a:gd name="T1" fmla="*/ 4 h 8"/>
                <a:gd name="T2" fmla="*/ 26 w 30"/>
                <a:gd name="T3" fmla="*/ 0 h 8"/>
                <a:gd name="T4" fmla="*/ 29 w 30"/>
                <a:gd name="T5" fmla="*/ 4 h 8"/>
                <a:gd name="T6" fmla="*/ 30 w 30"/>
                <a:gd name="T7" fmla="*/ 8 h 8"/>
                <a:gd name="T8" fmla="*/ 0 w 30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8">
                  <a:moveTo>
                    <a:pt x="0" y="4"/>
                  </a:moveTo>
                  <a:cubicBezTo>
                    <a:pt x="7" y="4"/>
                    <a:pt x="25" y="3"/>
                    <a:pt x="26" y="0"/>
                  </a:cubicBezTo>
                  <a:cubicBezTo>
                    <a:pt x="27" y="1"/>
                    <a:pt x="28" y="2"/>
                    <a:pt x="29" y="4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7" y="8"/>
                    <a:pt x="3" y="4"/>
                    <a:pt x="0" y="4"/>
                  </a:cubicBezTo>
                  <a:close/>
                </a:path>
              </a:pathLst>
            </a:custGeom>
            <a:solidFill>
              <a:srgbClr val="F8C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70" name="ïšḻídè"/>
            <p:cNvSpPr/>
            <p:nvPr/>
          </p:nvSpPr>
          <p:spPr bwMode="auto">
            <a:xfrm>
              <a:off x="7319963" y="2165351"/>
              <a:ext cx="68263" cy="103188"/>
            </a:xfrm>
            <a:custGeom>
              <a:avLst/>
              <a:gdLst>
                <a:gd name="T0" fmla="*/ 12 w 23"/>
                <a:gd name="T1" fmla="*/ 31 h 35"/>
                <a:gd name="T2" fmla="*/ 16 w 23"/>
                <a:gd name="T3" fmla="*/ 13 h 35"/>
                <a:gd name="T4" fmla="*/ 23 w 23"/>
                <a:gd name="T5" fmla="*/ 0 h 35"/>
                <a:gd name="T6" fmla="*/ 14 w 23"/>
                <a:gd name="T7" fmla="*/ 3 h 35"/>
                <a:gd name="T8" fmla="*/ 0 w 23"/>
                <a:gd name="T9" fmla="*/ 1 h 35"/>
                <a:gd name="T10" fmla="*/ 12 w 23"/>
                <a:gd name="T11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35">
                  <a:moveTo>
                    <a:pt x="12" y="31"/>
                  </a:moveTo>
                  <a:cubicBezTo>
                    <a:pt x="14" y="35"/>
                    <a:pt x="13" y="27"/>
                    <a:pt x="16" y="13"/>
                  </a:cubicBezTo>
                  <a:cubicBezTo>
                    <a:pt x="18" y="6"/>
                    <a:pt x="23" y="0"/>
                    <a:pt x="23" y="0"/>
                  </a:cubicBezTo>
                  <a:cubicBezTo>
                    <a:pt x="21" y="3"/>
                    <a:pt x="17" y="4"/>
                    <a:pt x="14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2" y="4"/>
                    <a:pt x="11" y="27"/>
                    <a:pt x="12" y="31"/>
                  </a:cubicBezTo>
                  <a:close/>
                </a:path>
              </a:pathLst>
            </a:custGeom>
            <a:solidFill>
              <a:srgbClr val="F8C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71" name="isḻíḋe"/>
            <p:cNvSpPr/>
            <p:nvPr/>
          </p:nvSpPr>
          <p:spPr bwMode="auto">
            <a:xfrm>
              <a:off x="7537451" y="2185988"/>
              <a:ext cx="68263" cy="214313"/>
            </a:xfrm>
            <a:custGeom>
              <a:avLst/>
              <a:gdLst>
                <a:gd name="T0" fmla="*/ 22 w 23"/>
                <a:gd name="T1" fmla="*/ 8 h 73"/>
                <a:gd name="T2" fmla="*/ 20 w 23"/>
                <a:gd name="T3" fmla="*/ 17 h 73"/>
                <a:gd name="T4" fmla="*/ 21 w 23"/>
                <a:gd name="T5" fmla="*/ 24 h 73"/>
                <a:gd name="T6" fmla="*/ 21 w 23"/>
                <a:gd name="T7" fmla="*/ 25 h 73"/>
                <a:gd name="T8" fmla="*/ 22 w 23"/>
                <a:gd name="T9" fmla="*/ 27 h 73"/>
                <a:gd name="T10" fmla="*/ 22 w 23"/>
                <a:gd name="T11" fmla="*/ 30 h 73"/>
                <a:gd name="T12" fmla="*/ 19 w 23"/>
                <a:gd name="T13" fmla="*/ 37 h 73"/>
                <a:gd name="T14" fmla="*/ 18 w 23"/>
                <a:gd name="T15" fmla="*/ 39 h 73"/>
                <a:gd name="T16" fmla="*/ 16 w 23"/>
                <a:gd name="T17" fmla="*/ 45 h 73"/>
                <a:gd name="T18" fmla="*/ 15 w 23"/>
                <a:gd name="T19" fmla="*/ 49 h 73"/>
                <a:gd name="T20" fmla="*/ 13 w 23"/>
                <a:gd name="T21" fmla="*/ 55 h 73"/>
                <a:gd name="T22" fmla="*/ 11 w 23"/>
                <a:gd name="T23" fmla="*/ 58 h 73"/>
                <a:gd name="T24" fmla="*/ 9 w 23"/>
                <a:gd name="T25" fmla="*/ 61 h 73"/>
                <a:gd name="T26" fmla="*/ 7 w 23"/>
                <a:gd name="T27" fmla="*/ 66 h 73"/>
                <a:gd name="T28" fmla="*/ 0 w 23"/>
                <a:gd name="T29" fmla="*/ 73 h 73"/>
                <a:gd name="T30" fmla="*/ 5 w 23"/>
                <a:gd name="T31" fmla="*/ 60 h 73"/>
                <a:gd name="T32" fmla="*/ 9 w 23"/>
                <a:gd name="T33" fmla="*/ 53 h 73"/>
                <a:gd name="T34" fmla="*/ 10 w 23"/>
                <a:gd name="T35" fmla="*/ 48 h 73"/>
                <a:gd name="T36" fmla="*/ 10 w 23"/>
                <a:gd name="T37" fmla="*/ 42 h 73"/>
                <a:gd name="T38" fmla="*/ 16 w 23"/>
                <a:gd name="T39" fmla="*/ 27 h 73"/>
                <a:gd name="T40" fmla="*/ 17 w 23"/>
                <a:gd name="T41" fmla="*/ 13 h 73"/>
                <a:gd name="T42" fmla="*/ 17 w 23"/>
                <a:gd name="T43" fmla="*/ 0 h 73"/>
                <a:gd name="T44" fmla="*/ 22 w 23"/>
                <a:gd name="T45" fmla="*/ 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" h="73">
                  <a:moveTo>
                    <a:pt x="22" y="8"/>
                  </a:moveTo>
                  <a:cubicBezTo>
                    <a:pt x="23" y="11"/>
                    <a:pt x="21" y="15"/>
                    <a:pt x="20" y="17"/>
                  </a:cubicBezTo>
                  <a:cubicBezTo>
                    <a:pt x="18" y="19"/>
                    <a:pt x="21" y="22"/>
                    <a:pt x="21" y="24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2" y="25"/>
                    <a:pt x="22" y="26"/>
                    <a:pt x="22" y="27"/>
                  </a:cubicBezTo>
                  <a:cubicBezTo>
                    <a:pt x="22" y="28"/>
                    <a:pt x="22" y="29"/>
                    <a:pt x="22" y="30"/>
                  </a:cubicBezTo>
                  <a:cubicBezTo>
                    <a:pt x="21" y="33"/>
                    <a:pt x="21" y="35"/>
                    <a:pt x="19" y="37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6" y="41"/>
                    <a:pt x="16" y="43"/>
                    <a:pt x="16" y="45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51"/>
                    <a:pt x="15" y="53"/>
                    <a:pt x="13" y="55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0" y="59"/>
                    <a:pt x="9" y="60"/>
                    <a:pt x="9" y="61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5" y="69"/>
                    <a:pt x="3" y="72"/>
                    <a:pt x="0" y="73"/>
                  </a:cubicBezTo>
                  <a:cubicBezTo>
                    <a:pt x="2" y="72"/>
                    <a:pt x="5" y="68"/>
                    <a:pt x="5" y="60"/>
                  </a:cubicBezTo>
                  <a:cubicBezTo>
                    <a:pt x="5" y="57"/>
                    <a:pt x="8" y="55"/>
                    <a:pt x="9" y="53"/>
                  </a:cubicBezTo>
                  <a:cubicBezTo>
                    <a:pt x="10" y="51"/>
                    <a:pt x="10" y="50"/>
                    <a:pt x="10" y="48"/>
                  </a:cubicBezTo>
                  <a:cubicBezTo>
                    <a:pt x="11" y="46"/>
                    <a:pt x="10" y="44"/>
                    <a:pt x="10" y="42"/>
                  </a:cubicBezTo>
                  <a:cubicBezTo>
                    <a:pt x="10" y="37"/>
                    <a:pt x="16" y="36"/>
                    <a:pt x="16" y="27"/>
                  </a:cubicBezTo>
                  <a:cubicBezTo>
                    <a:pt x="16" y="19"/>
                    <a:pt x="13" y="19"/>
                    <a:pt x="17" y="13"/>
                  </a:cubicBezTo>
                  <a:cubicBezTo>
                    <a:pt x="19" y="9"/>
                    <a:pt x="19" y="5"/>
                    <a:pt x="17" y="0"/>
                  </a:cubicBezTo>
                  <a:cubicBezTo>
                    <a:pt x="20" y="1"/>
                    <a:pt x="22" y="4"/>
                    <a:pt x="22" y="8"/>
                  </a:cubicBezTo>
                  <a:close/>
                </a:path>
              </a:pathLst>
            </a:custGeom>
            <a:solidFill>
              <a:srgbClr val="F8C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72" name="îṣḷiďê"/>
            <p:cNvSpPr/>
            <p:nvPr/>
          </p:nvSpPr>
          <p:spPr bwMode="auto">
            <a:xfrm>
              <a:off x="7302501" y="2286001"/>
              <a:ext cx="65088" cy="87313"/>
            </a:xfrm>
            <a:custGeom>
              <a:avLst/>
              <a:gdLst>
                <a:gd name="T0" fmla="*/ 17 w 22"/>
                <a:gd name="T1" fmla="*/ 3 h 30"/>
                <a:gd name="T2" fmla="*/ 0 w 22"/>
                <a:gd name="T3" fmla="*/ 20 h 30"/>
                <a:gd name="T4" fmla="*/ 6 w 22"/>
                <a:gd name="T5" fmla="*/ 20 h 30"/>
                <a:gd name="T6" fmla="*/ 15 w 22"/>
                <a:gd name="T7" fmla="*/ 24 h 30"/>
                <a:gd name="T8" fmla="*/ 19 w 22"/>
                <a:gd name="T9" fmla="*/ 28 h 30"/>
                <a:gd name="T10" fmla="*/ 22 w 22"/>
                <a:gd name="T11" fmla="*/ 30 h 30"/>
                <a:gd name="T12" fmla="*/ 16 w 22"/>
                <a:gd name="T13" fmla="*/ 19 h 30"/>
                <a:gd name="T14" fmla="*/ 17 w 22"/>
                <a:gd name="T1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30">
                  <a:moveTo>
                    <a:pt x="17" y="3"/>
                  </a:moveTo>
                  <a:cubicBezTo>
                    <a:pt x="16" y="0"/>
                    <a:pt x="10" y="20"/>
                    <a:pt x="0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0" y="20"/>
                    <a:pt x="13" y="22"/>
                    <a:pt x="15" y="24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9"/>
                    <a:pt x="21" y="30"/>
                    <a:pt x="22" y="30"/>
                  </a:cubicBezTo>
                  <a:cubicBezTo>
                    <a:pt x="19" y="28"/>
                    <a:pt x="17" y="25"/>
                    <a:pt x="16" y="19"/>
                  </a:cubicBezTo>
                  <a:cubicBezTo>
                    <a:pt x="15" y="13"/>
                    <a:pt x="17" y="4"/>
                    <a:pt x="17" y="3"/>
                  </a:cubicBezTo>
                  <a:close/>
                </a:path>
              </a:pathLst>
            </a:custGeom>
            <a:solidFill>
              <a:srgbClr val="F8C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  <p:sp>
          <p:nvSpPr>
            <p:cNvPr id="173" name="îs1iḍê"/>
            <p:cNvSpPr/>
            <p:nvPr/>
          </p:nvSpPr>
          <p:spPr bwMode="auto">
            <a:xfrm>
              <a:off x="6218238" y="1498601"/>
              <a:ext cx="1116013" cy="901700"/>
            </a:xfrm>
            <a:custGeom>
              <a:avLst/>
              <a:gdLst>
                <a:gd name="T0" fmla="*/ 85 w 380"/>
                <a:gd name="T1" fmla="*/ 41 h 307"/>
                <a:gd name="T2" fmla="*/ 188 w 380"/>
                <a:gd name="T3" fmla="*/ 186 h 307"/>
                <a:gd name="T4" fmla="*/ 380 w 380"/>
                <a:gd name="T5" fmla="*/ 226 h 307"/>
                <a:gd name="T6" fmla="*/ 363 w 380"/>
                <a:gd name="T7" fmla="*/ 307 h 307"/>
                <a:gd name="T8" fmla="*/ 160 w 380"/>
                <a:gd name="T9" fmla="*/ 271 h 307"/>
                <a:gd name="T10" fmla="*/ 14 w 380"/>
                <a:gd name="T11" fmla="*/ 113 h 307"/>
                <a:gd name="T12" fmla="*/ 85 w 380"/>
                <a:gd name="T13" fmla="*/ 41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0" h="307">
                  <a:moveTo>
                    <a:pt x="85" y="41"/>
                  </a:moveTo>
                  <a:cubicBezTo>
                    <a:pt x="85" y="41"/>
                    <a:pt x="173" y="174"/>
                    <a:pt x="188" y="186"/>
                  </a:cubicBezTo>
                  <a:cubicBezTo>
                    <a:pt x="203" y="199"/>
                    <a:pt x="362" y="222"/>
                    <a:pt x="380" y="226"/>
                  </a:cubicBezTo>
                  <a:cubicBezTo>
                    <a:pt x="363" y="307"/>
                    <a:pt x="363" y="307"/>
                    <a:pt x="363" y="307"/>
                  </a:cubicBezTo>
                  <a:cubicBezTo>
                    <a:pt x="363" y="307"/>
                    <a:pt x="174" y="282"/>
                    <a:pt x="160" y="271"/>
                  </a:cubicBezTo>
                  <a:cubicBezTo>
                    <a:pt x="147" y="259"/>
                    <a:pt x="34" y="178"/>
                    <a:pt x="14" y="113"/>
                  </a:cubicBezTo>
                  <a:cubicBezTo>
                    <a:pt x="0" y="71"/>
                    <a:pt x="46" y="0"/>
                    <a:pt x="85" y="41"/>
                  </a:cubicBezTo>
                  <a:close/>
                </a:path>
              </a:pathLst>
            </a:custGeom>
            <a:solidFill>
              <a:srgbClr val="328B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p>
              <a:pPr algn="ctr"/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19040" y="2355850"/>
            <a:ext cx="6880225" cy="17221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ISLIDE.VECTOR" val="#222613;"/>
</p:tagLst>
</file>

<file path=ppt/tags/tag2.xml><?xml version="1.0" encoding="utf-8"?>
<p:tagLst xmlns:p="http://schemas.openxmlformats.org/presentationml/2006/main">
  <p:tag name="ISLIDE.VECTOR" val="#222613;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912</Words>
  <Application>WPS 演示</Application>
  <PresentationFormat>宽屏</PresentationFormat>
  <Paragraphs>128</Paragraphs>
  <Slides>11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Comic Sans MS</vt:lpstr>
      <vt:lpstr>华文隶书</vt:lpstr>
      <vt:lpstr>Calibri</vt:lpstr>
      <vt:lpstr>Impact</vt:lpstr>
      <vt:lpstr>Arial Unicode MS</vt:lpstr>
      <vt:lpstr>Calibri Light</vt:lpstr>
      <vt:lpstr>等线</vt:lpstr>
      <vt:lpstr>思源黑体 CN</vt:lpstr>
      <vt:lpstr>思源黑体 CN Medium</vt:lpstr>
      <vt:lpstr>思源黑体 CN Light</vt:lpstr>
      <vt:lpstr>华文仿宋</vt:lpstr>
      <vt:lpstr>思源黑体 CN Heavy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 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欧美高端大气商务计划总结通用</dc:title>
  <dc:creator>极简办公</dc:creator>
  <cp:keywords>www.jjppt.com</cp:keywords>
  <dc:description>www.jjppt.com</dc:description>
  <dc:subject> </dc:subject>
  <cp:category> </cp:category>
  <cp:lastModifiedBy>Administrator</cp:lastModifiedBy>
  <cp:revision>23</cp:revision>
  <dcterms:created xsi:type="dcterms:W3CDTF">2017-12-11T02:36:00Z</dcterms:created>
  <dcterms:modified xsi:type="dcterms:W3CDTF">2021-12-08T16:59:17Z</dcterms:modified>
  <cp:version>1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A678068B422E4847B31BCCE8FAFDF75C</vt:lpwstr>
  </property>
  <property fmtid="{D5CDD505-2E9C-101B-9397-08002B2CF9AE}" pid="3" name="KSOProductBuildVer">
    <vt:lpwstr>2052-11.8.2.10912</vt:lpwstr>
  </property>
</Properties>
</file>

<file path=docProps/thumbnail.jpeg>
</file>